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9" r:id="rId3"/>
    <p:sldMasterId id="2147483673" r:id="rId4"/>
    <p:sldMasterId id="2147483685" r:id="rId5"/>
  </p:sldMasterIdLst>
  <p:notesMasterIdLst>
    <p:notesMasterId r:id="rId9"/>
  </p:notesMasterIdLst>
  <p:handoutMasterIdLst>
    <p:handoutMasterId r:id="rId21"/>
  </p:handoutMasterIdLst>
  <p:sldIdLst>
    <p:sldId id="256" r:id="rId6"/>
    <p:sldId id="259" r:id="rId7"/>
    <p:sldId id="264" r:id="rId8"/>
    <p:sldId id="265" r:id="rId10"/>
    <p:sldId id="271" r:id="rId11"/>
    <p:sldId id="267" r:id="rId12"/>
    <p:sldId id="272" r:id="rId13"/>
    <p:sldId id="268" r:id="rId14"/>
    <p:sldId id="269" r:id="rId15"/>
    <p:sldId id="270" r:id="rId16"/>
    <p:sldId id="279" r:id="rId17"/>
    <p:sldId id="282" r:id="rId18"/>
    <p:sldId id="287" r:id="rId19"/>
    <p:sldId id="288" r:id="rId20"/>
  </p:sldIdLst>
  <p:sldSz cx="12192000" cy="6858000"/>
  <p:notesSz cx="7103745" cy="10234295"/>
  <p:embeddedFontLst>
    <p:embeddedFont>
      <p:font typeface="Calibri Light" panose="020F0302020204030204" pitchFamily="34" charset="0"/>
      <p:regular r:id="rId26"/>
      <p:italic r:id="rId27"/>
    </p:embeddedFont>
    <p:embeddedFont>
      <p:font typeface="Bookman Old Style" panose="02050604050505020204" charset="0"/>
      <p:regular r:id="rId28"/>
      <p:bold r:id="rId29"/>
    </p:embeddedFont>
    <p:embeddedFont>
      <p:font typeface="Lato" panose="020F0502020204030203" charset="0"/>
      <p:regular r:id="rId30"/>
    </p:embeddedFont>
    <p:embeddedFont>
      <p:font typeface="Manrope ExtraBold" charset="0"/>
      <p:bold r:id="rId31"/>
    </p:embeddedFont>
    <p:embeddedFont>
      <p:font typeface="Microsoft YaHei" panose="020B0503020204020204" charset="-122"/>
      <p:regular r:id="rId32"/>
    </p:embeddedFont>
    <p:embeddedFont>
      <p:font typeface="Calibri" panose="020F0502020204030204" charset="0"/>
      <p:regular r:id="rId33"/>
      <p:bold r:id="rId34"/>
      <p:italic r:id="rId35"/>
      <p:boldItalic r:id="rId36"/>
    </p:embeddedFont>
    <p:embeddedFont>
      <p:font typeface="Mali" panose="00000500000000000000" charset="0"/>
      <p:regular r:id="rId37"/>
    </p:embeddedFont>
    <p:embeddedFont>
      <p:font typeface="Mali SemiBold" panose="00000700000000000000" charset="0"/>
      <p:bold r:id="rId38"/>
    </p:embeddedFont>
  </p:embeddedFontLst>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8"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2278" autoAdjust="0"/>
    <p:restoredTop sz="94660"/>
  </p:normalViewPr>
  <p:slideViewPr>
    <p:cSldViewPr snapToGrid="0" showGuides="1">
      <p:cViewPr varScale="1">
        <p:scale>
          <a:sx n="117" d="100"/>
          <a:sy n="117" d="100"/>
        </p:scale>
        <p:origin x="510" y="102"/>
      </p:cViewPr>
      <p:guideLst>
        <p:guide orient="horz" pos="2198"/>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9" Type="http://schemas.openxmlformats.org/officeDocument/2006/relationships/tags" Target="tags/tag346.xml"/><Relationship Id="rId38" Type="http://schemas.openxmlformats.org/officeDocument/2006/relationships/font" Target="fonts/font13.fntdata"/><Relationship Id="rId37" Type="http://schemas.openxmlformats.org/officeDocument/2006/relationships/font" Target="fonts/font12.fntdata"/><Relationship Id="rId36" Type="http://schemas.openxmlformats.org/officeDocument/2006/relationships/font" Target="fonts/font11.fntdata"/><Relationship Id="rId35" Type="http://schemas.openxmlformats.org/officeDocument/2006/relationships/font" Target="fonts/font10.fntdata"/><Relationship Id="rId34" Type="http://schemas.openxmlformats.org/officeDocument/2006/relationships/font" Target="fonts/font9.fntdata"/><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Master" Target="slideMasters/slideMaster2.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commentAuthors" Target="commentAuthors.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en-US"/>
          </a:p>
        </p:txBody>
      </p:sp>
      <p:sp>
        <p:nvSpPr>
          <p:cNvPr id="3" name="Date Placeholder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en-US" smtClean="0"/>
            </a:fld>
            <a:endParaRPr lang="en-US"/>
          </a:p>
        </p:txBody>
      </p:sp>
      <p:sp>
        <p:nvSpPr>
          <p:cNvPr id="4" name="Footer Placeholder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en-US"/>
          </a:p>
        </p:txBody>
      </p:sp>
      <p:sp>
        <p:nvSpPr>
          <p:cNvPr id="5" name="Slide Number Placeholder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en-US"/>
          </a:p>
        </p:txBody>
      </p:sp>
      <p:sp>
        <p:nvSpPr>
          <p:cNvPr id="3" name="Slide Number Placeholder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en-US" smtClean="0"/>
            </a:fld>
            <a:endParaRPr lang="en-US"/>
          </a:p>
        </p:txBody>
      </p:sp>
      <p:sp>
        <p:nvSpPr>
          <p:cNvPr id="4" name="Slide Image Placehod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en-US"/>
          </a:p>
        </p:txBody>
      </p:sp>
      <p:sp>
        <p:nvSpPr>
          <p:cNvPr id="5" name="Note Placeholder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Espaço Reservado para Imagem de Slide 1"/>
          <p:cNvSpPr>
            <a:spLocks noGrp="1"/>
          </p:cNvSpPr>
          <p:nvPr>
            <p:ph type="sldImg" idx="2"/>
          </p:nvPr>
        </p:nvSpPr>
        <p:spPr/>
      </p:sp>
      <p:sp>
        <p:nvSpPr>
          <p:cNvPr id="3" name="Espaço Reservado para Texto 2"/>
          <p:cNvSpPr>
            <a:spLocks noGrp="1"/>
          </p:cNvSpPr>
          <p:nvPr>
            <p:ph type="body" idx="3"/>
          </p:nvPr>
        </p:nvSpPr>
        <p:spPr/>
        <p:txBody>
          <a:bodyPr/>
          <a:p>
            <a:endParaRPr lang="pt-BR"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Espaço Reservado para Imagem de Slide 1"/>
          <p:cNvSpPr>
            <a:spLocks noGrp="1"/>
          </p:cNvSpPr>
          <p:nvPr>
            <p:ph type="sldImg" idx="2"/>
          </p:nvPr>
        </p:nvSpPr>
        <p:spPr/>
      </p:sp>
      <p:sp>
        <p:nvSpPr>
          <p:cNvPr id="3" name="Espaço Reservado para Texto 2"/>
          <p:cNvSpPr>
            <a:spLocks noGrp="1"/>
          </p:cNvSpPr>
          <p:nvPr>
            <p:ph type="body" idx="3"/>
          </p:nvPr>
        </p:nvSpPr>
        <p:spPr/>
        <p:txBody>
          <a:bodyPr/>
          <a:p>
            <a:endParaRPr lang="pt-BR"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10"/>
          </p:nvPr>
        </p:nvSpPr>
        <p:spPr/>
        <p:txBody>
          <a:bodyPr/>
          <a:lstStyle/>
          <a:p>
            <a:fld id="{A854497E-5DF4-4689-8E16-4C24A7DA9425}"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image" Target="../media/image1.png"/><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2.png"/><Relationship Id="rId2" Type="http://schemas.openxmlformats.org/officeDocument/2006/relationships/tags" Target="../tags/tag27.xml"/><Relationship Id="rId17" Type="http://schemas.openxmlformats.org/officeDocument/2006/relationships/tags" Target="../tags/tag41.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47.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5.xml"/><Relationship Id="rId8" Type="http://schemas.openxmlformats.org/officeDocument/2006/relationships/tags" Target="../tags/tag54.xml"/><Relationship Id="rId7" Type="http://schemas.openxmlformats.org/officeDocument/2006/relationships/tags" Target="../tags/tag53.xml"/><Relationship Id="rId6" Type="http://schemas.openxmlformats.org/officeDocument/2006/relationships/tags" Target="../tags/tag52.xml"/><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78.xml"/><Relationship Id="rId8" Type="http://schemas.openxmlformats.org/officeDocument/2006/relationships/tags" Target="../tags/tag77.xml"/><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image" Target="../media/image1.png"/><Relationship Id="rId2" Type="http://schemas.openxmlformats.org/officeDocument/2006/relationships/tags" Target="../tags/tag72.xml"/><Relationship Id="rId17" Type="http://schemas.openxmlformats.org/officeDocument/2006/relationships/tags" Target="../tags/tag86.xml"/><Relationship Id="rId16" Type="http://schemas.openxmlformats.org/officeDocument/2006/relationships/tags" Target="../tags/tag85.xml"/><Relationship Id="rId15" Type="http://schemas.openxmlformats.org/officeDocument/2006/relationships/tags" Target="../tags/tag84.xml"/><Relationship Id="rId14" Type="http://schemas.openxmlformats.org/officeDocument/2006/relationships/tags" Target="../tags/tag83.xml"/><Relationship Id="rId13" Type="http://schemas.openxmlformats.org/officeDocument/2006/relationships/tags" Target="../tags/tag82.xml"/><Relationship Id="rId12" Type="http://schemas.openxmlformats.org/officeDocument/2006/relationships/tags" Target="../tags/tag81.xml"/><Relationship Id="rId11" Type="http://schemas.openxmlformats.org/officeDocument/2006/relationships/tags" Target="../tags/tag80.xml"/><Relationship Id="rId10" Type="http://schemas.openxmlformats.org/officeDocument/2006/relationships/tags" Target="../tags/tag7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05.xml"/><Relationship Id="rId8" Type="http://schemas.openxmlformats.org/officeDocument/2006/relationships/tags" Target="../tags/tag104.xml"/><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6" Type="http://schemas.openxmlformats.org/officeDocument/2006/relationships/tags" Target="../tags/tag111.xml"/><Relationship Id="rId15" Type="http://schemas.openxmlformats.org/officeDocument/2006/relationships/tags" Target="../tags/tag110.xml"/><Relationship Id="rId14" Type="http://schemas.openxmlformats.org/officeDocument/2006/relationships/tags" Target="../tags/tag109.xml"/><Relationship Id="rId13" Type="http://schemas.openxmlformats.org/officeDocument/2006/relationships/tags" Target="../tags/tag108.xml"/><Relationship Id="rId12" Type="http://schemas.openxmlformats.org/officeDocument/2006/relationships/image" Target="../media/image3.png"/><Relationship Id="rId11" Type="http://schemas.openxmlformats.org/officeDocument/2006/relationships/tags" Target="../tags/tag107.xml"/><Relationship Id="rId10" Type="http://schemas.openxmlformats.org/officeDocument/2006/relationships/tags" Target="../tags/tag106.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6" Type="http://schemas.openxmlformats.org/officeDocument/2006/relationships/tags" Target="../tags/tag116.xml"/><Relationship Id="rId5" Type="http://schemas.openxmlformats.org/officeDocument/2006/relationships/tags" Target="../tags/tag115.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23.xml"/><Relationship Id="rId8" Type="http://schemas.openxmlformats.org/officeDocument/2006/relationships/tags" Target="../tags/tag122.xml"/><Relationship Id="rId7" Type="http://schemas.openxmlformats.org/officeDocument/2006/relationships/image" Target="../media/image4.png"/><Relationship Id="rId6" Type="http://schemas.openxmlformats.org/officeDocument/2006/relationships/tags" Target="../tags/tag121.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tags" Target="../tags/tag117.xml"/><Relationship Id="rId10" Type="http://schemas.openxmlformats.org/officeDocument/2006/relationships/tags" Target="../tags/tag124.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image" Target="../media/image5.png"/><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47.xml"/><Relationship Id="rId8" Type="http://schemas.openxmlformats.org/officeDocument/2006/relationships/tags" Target="../tags/tag146.xml"/><Relationship Id="rId7" Type="http://schemas.openxmlformats.org/officeDocument/2006/relationships/tags" Target="../tags/tag145.xml"/><Relationship Id="rId6" Type="http://schemas.openxmlformats.org/officeDocument/2006/relationships/tags" Target="../tags/tag144.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171.xml"/><Relationship Id="rId8" Type="http://schemas.openxmlformats.org/officeDocument/2006/relationships/tags" Target="../tags/tag170.xml"/><Relationship Id="rId7" Type="http://schemas.openxmlformats.org/officeDocument/2006/relationships/tags" Target="../tags/tag169.xml"/><Relationship Id="rId6" Type="http://schemas.openxmlformats.org/officeDocument/2006/relationships/tags" Target="../tags/tag168.xml"/><Relationship Id="rId5" Type="http://schemas.openxmlformats.org/officeDocument/2006/relationships/tags" Target="../tags/tag167.xml"/><Relationship Id="rId4" Type="http://schemas.openxmlformats.org/officeDocument/2006/relationships/tags" Target="../tags/tag166.xml"/><Relationship Id="rId3" Type="http://schemas.openxmlformats.org/officeDocument/2006/relationships/tags" Target="../tags/tag165.xml"/><Relationship Id="rId2" Type="http://schemas.openxmlformats.org/officeDocument/2006/relationships/tags" Target="../tags/tag164.xml"/><Relationship Id="rId15" Type="http://schemas.openxmlformats.org/officeDocument/2006/relationships/tags" Target="../tags/tag176.xml"/><Relationship Id="rId14" Type="http://schemas.openxmlformats.org/officeDocument/2006/relationships/tags" Target="../tags/tag175.xml"/><Relationship Id="rId13" Type="http://schemas.openxmlformats.org/officeDocument/2006/relationships/tags" Target="../tags/tag174.xml"/><Relationship Id="rId12" Type="http://schemas.openxmlformats.org/officeDocument/2006/relationships/tags" Target="../tags/tag173.xml"/><Relationship Id="rId11" Type="http://schemas.openxmlformats.org/officeDocument/2006/relationships/image" Target="../media/image3.png"/><Relationship Id="rId10" Type="http://schemas.openxmlformats.org/officeDocument/2006/relationships/tags" Target="../tags/tag172.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tags" Target="../tags/tag189.xml"/><Relationship Id="rId7" Type="http://schemas.openxmlformats.org/officeDocument/2006/relationships/image" Target="../media/image7.png"/><Relationship Id="rId6" Type="http://schemas.openxmlformats.org/officeDocument/2006/relationships/tags" Target="../tags/tag188.xml"/><Relationship Id="rId5" Type="http://schemas.openxmlformats.org/officeDocument/2006/relationships/tags" Target="../tags/tag187.xml"/><Relationship Id="rId4" Type="http://schemas.openxmlformats.org/officeDocument/2006/relationships/image" Target="../media/image6.png"/><Relationship Id="rId3" Type="http://schemas.openxmlformats.org/officeDocument/2006/relationships/tags" Target="../tags/tag186.xml"/><Relationship Id="rId2" Type="http://schemas.openxmlformats.org/officeDocument/2006/relationships/tags" Target="../tags/tag185.xml"/><Relationship Id="rId15" Type="http://schemas.openxmlformats.org/officeDocument/2006/relationships/tags" Target="../tags/tag195.xml"/><Relationship Id="rId14" Type="http://schemas.openxmlformats.org/officeDocument/2006/relationships/tags" Target="../tags/tag194.xml"/><Relationship Id="rId13" Type="http://schemas.openxmlformats.org/officeDocument/2006/relationships/tags" Target="../tags/tag193.xml"/><Relationship Id="rId12" Type="http://schemas.openxmlformats.org/officeDocument/2006/relationships/tags" Target="../tags/tag192.xml"/><Relationship Id="rId11" Type="http://schemas.openxmlformats.org/officeDocument/2006/relationships/tags" Target="../tags/tag191.xml"/><Relationship Id="rId10" Type="http://schemas.openxmlformats.org/officeDocument/2006/relationships/tags" Target="../tags/tag190.xm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9" Type="http://schemas.openxmlformats.org/officeDocument/2006/relationships/image" Target="../media/image11.png"/><Relationship Id="rId8" Type="http://schemas.openxmlformats.org/officeDocument/2006/relationships/tags" Target="../tags/tag200.xml"/><Relationship Id="rId7" Type="http://schemas.openxmlformats.org/officeDocument/2006/relationships/tags" Target="../tags/tag199.xml"/><Relationship Id="rId6" Type="http://schemas.openxmlformats.org/officeDocument/2006/relationships/image" Target="../media/image10.png"/><Relationship Id="rId5" Type="http://schemas.openxmlformats.org/officeDocument/2006/relationships/tags" Target="../tags/tag198.xml"/><Relationship Id="rId4" Type="http://schemas.openxmlformats.org/officeDocument/2006/relationships/image" Target="../media/image9.png"/><Relationship Id="rId3" Type="http://schemas.openxmlformats.org/officeDocument/2006/relationships/tags" Target="../tags/tag197.xml"/><Relationship Id="rId2" Type="http://schemas.openxmlformats.org/officeDocument/2006/relationships/tags" Target="../tags/tag196.xml"/><Relationship Id="rId15" Type="http://schemas.openxmlformats.org/officeDocument/2006/relationships/tags" Target="../tags/tag206.xml"/><Relationship Id="rId14" Type="http://schemas.openxmlformats.org/officeDocument/2006/relationships/tags" Target="../tags/tag205.xml"/><Relationship Id="rId13" Type="http://schemas.openxmlformats.org/officeDocument/2006/relationships/tags" Target="../tags/tag204.xml"/><Relationship Id="rId12" Type="http://schemas.openxmlformats.org/officeDocument/2006/relationships/tags" Target="../tags/tag203.xml"/><Relationship Id="rId11" Type="http://schemas.openxmlformats.org/officeDocument/2006/relationships/tags" Target="../tags/tag202.xml"/><Relationship Id="rId10" Type="http://schemas.openxmlformats.org/officeDocument/2006/relationships/tags" Target="../tags/tag201.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9" Type="http://schemas.openxmlformats.org/officeDocument/2006/relationships/tags" Target="../tags/tag212.xml"/><Relationship Id="rId8" Type="http://schemas.openxmlformats.org/officeDocument/2006/relationships/tags" Target="../tags/tag211.xml"/><Relationship Id="rId7" Type="http://schemas.openxmlformats.org/officeDocument/2006/relationships/image" Target="../media/image12.png"/><Relationship Id="rId6" Type="http://schemas.openxmlformats.org/officeDocument/2006/relationships/tags" Target="../tags/tag210.xml"/><Relationship Id="rId5" Type="http://schemas.openxmlformats.org/officeDocument/2006/relationships/tags" Target="../tags/tag209.xml"/><Relationship Id="rId4" Type="http://schemas.openxmlformats.org/officeDocument/2006/relationships/image" Target="../media/image6.png"/><Relationship Id="rId3" Type="http://schemas.openxmlformats.org/officeDocument/2006/relationships/tags" Target="../tags/tag208.xml"/><Relationship Id="rId2" Type="http://schemas.openxmlformats.org/officeDocument/2006/relationships/tags" Target="../tags/tag207.xml"/><Relationship Id="rId13" Type="http://schemas.openxmlformats.org/officeDocument/2006/relationships/tags" Target="../tags/tag215.xml"/><Relationship Id="rId12" Type="http://schemas.openxmlformats.org/officeDocument/2006/relationships/tags" Target="../tags/tag214.xml"/><Relationship Id="rId11" Type="http://schemas.openxmlformats.org/officeDocument/2006/relationships/tags" Target="../tags/tag213.xml"/><Relationship Id="rId10" Type="http://schemas.openxmlformats.org/officeDocument/2006/relationships/image" Target="../media/image13.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222.xml"/><Relationship Id="rId8" Type="http://schemas.openxmlformats.org/officeDocument/2006/relationships/tags" Target="../tags/tag221.xml"/><Relationship Id="rId7" Type="http://schemas.openxmlformats.org/officeDocument/2006/relationships/tags" Target="../tags/tag220.xml"/><Relationship Id="rId6" Type="http://schemas.openxmlformats.org/officeDocument/2006/relationships/tags" Target="../tags/tag219.xml"/><Relationship Id="rId5" Type="http://schemas.openxmlformats.org/officeDocument/2006/relationships/image" Target="../media/image6.png"/><Relationship Id="rId4" Type="http://schemas.openxmlformats.org/officeDocument/2006/relationships/tags" Target="../tags/tag218.xml"/><Relationship Id="rId3" Type="http://schemas.openxmlformats.org/officeDocument/2006/relationships/tags" Target="../tags/tag217.xml"/><Relationship Id="rId2" Type="http://schemas.openxmlformats.org/officeDocument/2006/relationships/tags" Target="../tags/tag216.xml"/><Relationship Id="rId19" Type="http://schemas.openxmlformats.org/officeDocument/2006/relationships/tags" Target="../tags/tag230.xml"/><Relationship Id="rId18" Type="http://schemas.openxmlformats.org/officeDocument/2006/relationships/tags" Target="../tags/tag229.xml"/><Relationship Id="rId17" Type="http://schemas.openxmlformats.org/officeDocument/2006/relationships/tags" Target="../tags/tag228.xml"/><Relationship Id="rId16" Type="http://schemas.openxmlformats.org/officeDocument/2006/relationships/tags" Target="../tags/tag227.xml"/><Relationship Id="rId15" Type="http://schemas.openxmlformats.org/officeDocument/2006/relationships/tags" Target="../tags/tag226.xml"/><Relationship Id="rId14" Type="http://schemas.openxmlformats.org/officeDocument/2006/relationships/image" Target="../media/image9.png"/><Relationship Id="rId13" Type="http://schemas.openxmlformats.org/officeDocument/2006/relationships/tags" Target="../tags/tag225.xml"/><Relationship Id="rId12" Type="http://schemas.openxmlformats.org/officeDocument/2006/relationships/image" Target="../media/image14.png"/><Relationship Id="rId11" Type="http://schemas.openxmlformats.org/officeDocument/2006/relationships/tags" Target="../tags/tag224.xml"/><Relationship Id="rId10" Type="http://schemas.openxmlformats.org/officeDocument/2006/relationships/tags" Target="../tags/tag223.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237.xml"/><Relationship Id="rId8" Type="http://schemas.openxmlformats.org/officeDocument/2006/relationships/tags" Target="../tags/tag236.xml"/><Relationship Id="rId7" Type="http://schemas.openxmlformats.org/officeDocument/2006/relationships/tags" Target="../tags/tag235.xml"/><Relationship Id="rId6" Type="http://schemas.openxmlformats.org/officeDocument/2006/relationships/tags" Target="../tags/tag234.xml"/><Relationship Id="rId5" Type="http://schemas.openxmlformats.org/officeDocument/2006/relationships/tags" Target="../tags/tag233.xml"/><Relationship Id="rId4" Type="http://schemas.openxmlformats.org/officeDocument/2006/relationships/image" Target="../media/image11.png"/><Relationship Id="rId3" Type="http://schemas.openxmlformats.org/officeDocument/2006/relationships/tags" Target="../tags/tag232.xml"/><Relationship Id="rId2" Type="http://schemas.openxmlformats.org/officeDocument/2006/relationships/tags" Target="../tags/tag231.xml"/><Relationship Id="rId11" Type="http://schemas.openxmlformats.org/officeDocument/2006/relationships/tags" Target="../tags/tag239.xml"/><Relationship Id="rId10" Type="http://schemas.openxmlformats.org/officeDocument/2006/relationships/tags" Target="../tags/tag238.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246.xml"/><Relationship Id="rId8" Type="http://schemas.openxmlformats.org/officeDocument/2006/relationships/tags" Target="../tags/tag245.xml"/><Relationship Id="rId7" Type="http://schemas.openxmlformats.org/officeDocument/2006/relationships/tags" Target="../tags/tag244.xml"/><Relationship Id="rId6" Type="http://schemas.openxmlformats.org/officeDocument/2006/relationships/tags" Target="../tags/tag243.xml"/><Relationship Id="rId5" Type="http://schemas.openxmlformats.org/officeDocument/2006/relationships/tags" Target="../tags/tag242.xml"/><Relationship Id="rId4" Type="http://schemas.openxmlformats.org/officeDocument/2006/relationships/image" Target="../media/image11.png"/><Relationship Id="rId3" Type="http://schemas.openxmlformats.org/officeDocument/2006/relationships/tags" Target="../tags/tag241.xml"/><Relationship Id="rId2" Type="http://schemas.openxmlformats.org/officeDocument/2006/relationships/tags" Target="../tags/tag240.xml"/><Relationship Id="rId13" Type="http://schemas.openxmlformats.org/officeDocument/2006/relationships/tags" Target="../tags/tag250.xml"/><Relationship Id="rId12" Type="http://schemas.openxmlformats.org/officeDocument/2006/relationships/tags" Target="../tags/tag249.xml"/><Relationship Id="rId11" Type="http://schemas.openxmlformats.org/officeDocument/2006/relationships/tags" Target="../tags/tag248.xml"/><Relationship Id="rId10" Type="http://schemas.openxmlformats.org/officeDocument/2006/relationships/tags" Target="../tags/tag247.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257.xml"/><Relationship Id="rId8" Type="http://schemas.openxmlformats.org/officeDocument/2006/relationships/tags" Target="../tags/tag256.xml"/><Relationship Id="rId7" Type="http://schemas.openxmlformats.org/officeDocument/2006/relationships/tags" Target="../tags/tag255.xml"/><Relationship Id="rId6" Type="http://schemas.openxmlformats.org/officeDocument/2006/relationships/tags" Target="../tags/tag254.xml"/><Relationship Id="rId5" Type="http://schemas.openxmlformats.org/officeDocument/2006/relationships/tags" Target="../tags/tag253.xml"/><Relationship Id="rId4" Type="http://schemas.openxmlformats.org/officeDocument/2006/relationships/image" Target="../media/image11.png"/><Relationship Id="rId3" Type="http://schemas.openxmlformats.org/officeDocument/2006/relationships/tags" Target="../tags/tag252.xml"/><Relationship Id="rId2" Type="http://schemas.openxmlformats.org/officeDocument/2006/relationships/tags" Target="../tags/tag251.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7" Type="http://schemas.openxmlformats.org/officeDocument/2006/relationships/tags" Target="../tags/tag262.xml"/><Relationship Id="rId6" Type="http://schemas.openxmlformats.org/officeDocument/2006/relationships/tags" Target="../tags/tag261.xml"/><Relationship Id="rId5" Type="http://schemas.openxmlformats.org/officeDocument/2006/relationships/tags" Target="../tags/tag260.xml"/><Relationship Id="rId4" Type="http://schemas.openxmlformats.org/officeDocument/2006/relationships/tags" Target="../tags/tag259.xml"/><Relationship Id="rId3" Type="http://schemas.openxmlformats.org/officeDocument/2006/relationships/image" Target="../media/image11.png"/><Relationship Id="rId2" Type="http://schemas.openxmlformats.org/officeDocument/2006/relationships/tags" Target="../tags/tag258.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8" Type="http://schemas.openxmlformats.org/officeDocument/2006/relationships/tags" Target="../tags/tag268.xml"/><Relationship Id="rId7" Type="http://schemas.openxmlformats.org/officeDocument/2006/relationships/tags" Target="../tags/tag267.xml"/><Relationship Id="rId6" Type="http://schemas.openxmlformats.org/officeDocument/2006/relationships/tags" Target="../tags/tag266.xml"/><Relationship Id="rId5" Type="http://schemas.openxmlformats.org/officeDocument/2006/relationships/tags" Target="../tags/tag265.xml"/><Relationship Id="rId4" Type="http://schemas.openxmlformats.org/officeDocument/2006/relationships/image" Target="../media/image11.png"/><Relationship Id="rId3" Type="http://schemas.openxmlformats.org/officeDocument/2006/relationships/tags" Target="../tags/tag264.xml"/><Relationship Id="rId2" Type="http://schemas.openxmlformats.org/officeDocument/2006/relationships/tags" Target="../tags/tag263.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9" Type="http://schemas.openxmlformats.org/officeDocument/2006/relationships/tags" Target="../tags/tag275.xml"/><Relationship Id="rId8" Type="http://schemas.openxmlformats.org/officeDocument/2006/relationships/tags" Target="../tags/tag274.xml"/><Relationship Id="rId7" Type="http://schemas.openxmlformats.org/officeDocument/2006/relationships/tags" Target="../tags/tag273.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image" Target="../media/image11.png"/><Relationship Id="rId3" Type="http://schemas.openxmlformats.org/officeDocument/2006/relationships/tags" Target="../tags/tag270.xml"/><Relationship Id="rId2" Type="http://schemas.openxmlformats.org/officeDocument/2006/relationships/tags" Target="../tags/tag269.xml"/><Relationship Id="rId10" Type="http://schemas.openxmlformats.org/officeDocument/2006/relationships/tags" Target="../tags/tag276.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tags" Target="../tags/tag281.xml"/><Relationship Id="rId7" Type="http://schemas.openxmlformats.org/officeDocument/2006/relationships/image" Target="../media/image7.png"/><Relationship Id="rId6" Type="http://schemas.openxmlformats.org/officeDocument/2006/relationships/tags" Target="../tags/tag280.xml"/><Relationship Id="rId5" Type="http://schemas.openxmlformats.org/officeDocument/2006/relationships/tags" Target="../tags/tag279.xml"/><Relationship Id="rId4" Type="http://schemas.openxmlformats.org/officeDocument/2006/relationships/image" Target="../media/image6.png"/><Relationship Id="rId3" Type="http://schemas.openxmlformats.org/officeDocument/2006/relationships/tags" Target="../tags/tag278.xml"/><Relationship Id="rId2" Type="http://schemas.openxmlformats.org/officeDocument/2006/relationships/tags" Target="../tags/tag277.xml"/><Relationship Id="rId14" Type="http://schemas.openxmlformats.org/officeDocument/2006/relationships/tags" Target="../tags/tag286.xml"/><Relationship Id="rId13" Type="http://schemas.openxmlformats.org/officeDocument/2006/relationships/tags" Target="../tags/tag285.xml"/><Relationship Id="rId12" Type="http://schemas.openxmlformats.org/officeDocument/2006/relationships/tags" Target="../tags/tag284.xml"/><Relationship Id="rId11" Type="http://schemas.openxmlformats.org/officeDocument/2006/relationships/tags" Target="../tags/tag283.xml"/><Relationship Id="rId10" Type="http://schemas.openxmlformats.org/officeDocument/2006/relationships/tags" Target="../tags/tag282.xml"/><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22962"/>
            <a:ext cx="9144000" cy="2187001"/>
          </a:xfrm>
        </p:spPr>
        <p:txBody>
          <a:bodyPr anchor="b">
            <a:normAutofit/>
          </a:bodyPr>
          <a:lstStyle>
            <a:lvl1pPr algn="ctr">
              <a:lnSpc>
                <a:spcPct val="130000"/>
              </a:lnSpc>
              <a:defRPr sz="6000">
                <a:effectLst/>
                <a:latin typeface="+mn-lt"/>
              </a:defRPr>
            </a:lvl1pPr>
          </a:lstStyle>
          <a:p>
            <a:r>
              <a:rPr lang="en-US" dirty="0" smtClean="0"/>
              <a:t>Click to edit Master title style</a:t>
            </a:r>
            <a:endParaRPr lang="en-US" dirty="0"/>
          </a:p>
        </p:txBody>
      </p:sp>
      <p:sp>
        <p:nvSpPr>
          <p:cNvPr id="4" name="Date Placeholder  3"/>
          <p:cNvSpPr>
            <a:spLocks noGrp="1"/>
          </p:cNvSpPr>
          <p:nvPr>
            <p:ph type="dt" sz="half" idx="10"/>
          </p:nvPr>
        </p:nvSpPr>
        <p:spPr/>
        <p:txBody>
          <a:bodyPr/>
          <a:lstStyle/>
          <a:p>
            <a:fld id="{760FBDFE-C587-4B4C-A407-44438C67B59E}"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E70B2-8BF9-45C0-BB95-33D1B9D3A854}" type="slidenum">
              <a:rPr lang="en-US" smtClean="0"/>
            </a:fld>
            <a:endParaRPr lang="en-US"/>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60FBDFE-C587-4B4C-A407-44438C67B59E}"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AE70B2-8BF9-45C0-BB95-33D1B9D3A854}" type="slidenum">
              <a:rPr lang="en-US" smtClean="0"/>
            </a:fld>
            <a:endParaRPr lang="en-US"/>
          </a:p>
        </p:txBody>
      </p:sp>
      <p:sp>
        <p:nvSpPr>
          <p:cNvPr id="7" name="Content Placeholder 6"/>
          <p:cNvSpPr>
            <a:spLocks noGrp="1"/>
          </p:cNvSpPr>
          <p:nvPr>
            <p:ph sz="quarter" idx="13"/>
          </p:nvPr>
        </p:nvSpPr>
        <p:spPr>
          <a:xfrm>
            <a:off x="838200" y="551543"/>
            <a:ext cx="10515600" cy="5558971"/>
          </a:xfrm>
        </p:spPr>
        <p:txBody>
          <a:bodyPr/>
          <a:lstStyle/>
          <a:p>
            <a:pPr lvl="0"/>
            <a:r>
              <a:rPr lang="en-US" dirty="0">
                <a:sym typeface="+mn-ea"/>
              </a:rPr>
              <a:t>Click to edit Master text styles</a:t>
            </a:r>
            <a:endParaRPr lang="en-US" dirty="0"/>
          </a:p>
          <a:p>
            <a:pPr lvl="1"/>
            <a:r>
              <a:rPr lang="en-US" dirty="0">
                <a:sym typeface="+mn-ea"/>
              </a:rPr>
              <a:t>Second level</a:t>
            </a:r>
            <a:endParaRPr lang="en-US" dirty="0"/>
          </a:p>
          <a:p>
            <a:pPr lvl="2"/>
            <a:r>
              <a:rPr lang="en-US" dirty="0">
                <a:sym typeface="+mn-ea"/>
              </a:rPr>
              <a:t>Third level</a:t>
            </a:r>
            <a:endParaRPr lang="en-US" dirty="0"/>
          </a:p>
          <a:p>
            <a:pPr lvl="3"/>
            <a:r>
              <a:rPr lang="en-US" dirty="0">
                <a:sym typeface="+mn-ea"/>
              </a:rPr>
              <a:t>Fourth level</a:t>
            </a:r>
            <a:endParaRPr lang="en-US" dirty="0"/>
          </a:p>
          <a:p>
            <a:pPr lvl="4"/>
            <a:r>
              <a:rPr lang="en-US" dirty="0">
                <a:sym typeface="+mn-ea"/>
              </a:rPr>
              <a:t>Fifth level</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3" name="图片 2"/>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9525" y="10795"/>
            <a:ext cx="12172950" cy="6858000"/>
          </a:xfrm>
          <a:prstGeom prst="rect">
            <a:avLst/>
          </a:prstGeom>
        </p:spPr>
      </p:pic>
      <p:sp>
        <p:nvSpPr>
          <p:cNvPr id="11" name="任意多边形: 形状 10"/>
          <p:cNvSpPr/>
          <p:nvPr>
            <p:custDataLst>
              <p:tags r:id="rId4"/>
            </p:custDataLst>
          </p:nvPr>
        </p:nvSpPr>
        <p:spPr>
          <a:xfrm>
            <a:off x="619125" y="549422"/>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2" name="任意多边形: 形状 11"/>
          <p:cNvSpPr/>
          <p:nvPr>
            <p:custDataLst>
              <p:tags r:id="rId5"/>
            </p:custDataLst>
          </p:nvPr>
        </p:nvSpPr>
        <p:spPr>
          <a:xfrm>
            <a:off x="647460" y="596808"/>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2"/>
                  <a:pt x="156633" y="17445"/>
                </a:cubicBezTo>
                <a:cubicBezTo>
                  <a:pt x="156114" y="17097"/>
                  <a:pt x="155633" y="16702"/>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2"/>
                  <a:pt x="153657" y="4753"/>
                  <a:pt x="154005" y="4233"/>
                </a:cubicBezTo>
                <a:cubicBezTo>
                  <a:pt x="154353" y="3713"/>
                  <a:pt x="154748" y="3232"/>
                  <a:pt x="155190" y="2790"/>
                </a:cubicBezTo>
                <a:cubicBezTo>
                  <a:pt x="155633" y="2348"/>
                  <a:pt x="156113" y="1953"/>
                  <a:pt x="156633" y="1605"/>
                </a:cubicBezTo>
                <a:cubicBezTo>
                  <a:pt x="157153" y="1258"/>
                  <a:pt x="157702" y="964"/>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3" name="任意多边形: 形状 12"/>
          <p:cNvSpPr/>
          <p:nvPr>
            <p:custDataLst>
              <p:tags r:id="rId6"/>
            </p:custDataLst>
          </p:nvPr>
        </p:nvSpPr>
        <p:spPr>
          <a:xfrm>
            <a:off x="647460" y="65395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4" name="任意多边形: 形状 13"/>
          <p:cNvSpPr/>
          <p:nvPr>
            <p:custDataLst>
              <p:tags r:id="rId7"/>
            </p:custDataLst>
          </p:nvPr>
        </p:nvSpPr>
        <p:spPr>
          <a:xfrm>
            <a:off x="647460" y="71110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8" name="任意多边形: 形状 17"/>
          <p:cNvSpPr/>
          <p:nvPr>
            <p:custDataLst>
              <p:tags r:id="rId8"/>
            </p:custDataLst>
          </p:nvPr>
        </p:nvSpPr>
        <p:spPr>
          <a:xfrm rot="16200000">
            <a:off x="113766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9" name="任意多边形: 形状 18"/>
          <p:cNvSpPr/>
          <p:nvPr>
            <p:custDataLst>
              <p:tags r:id="rId9"/>
            </p:custDataLst>
          </p:nvPr>
        </p:nvSpPr>
        <p:spPr>
          <a:xfrm rot="16200000">
            <a:off x="11424285" y="620713"/>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
        <p:nvSpPr>
          <p:cNvPr id="21" name="任意多边形: 形状 20"/>
          <p:cNvSpPr/>
          <p:nvPr>
            <p:custDataLst>
              <p:tags r:id="rId10"/>
            </p:custDataLst>
          </p:nvPr>
        </p:nvSpPr>
        <p:spPr>
          <a:xfrm rot="5400000">
            <a:off x="111480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22" name="任意多边形: 形状 21"/>
          <p:cNvSpPr/>
          <p:nvPr>
            <p:custDataLst>
              <p:tags r:id="rId11"/>
            </p:custDataLst>
          </p:nvPr>
        </p:nvSpPr>
        <p:spPr>
          <a:xfrm rot="5400000">
            <a:off x="11195685" y="630237"/>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
        <p:nvSpPr>
          <p:cNvPr id="9" name="署名"/>
          <p:cNvSpPr txBox="1">
            <a:spLocks noGrp="1"/>
          </p:cNvSpPr>
          <p:nvPr>
            <p:ph type="body" idx="3" hasCustomPrompt="1"/>
            <p:custDataLst>
              <p:tags r:id="rId12"/>
            </p:custDataLst>
          </p:nvPr>
        </p:nvSpPr>
        <p:spPr>
          <a:xfrm>
            <a:off x="5361305" y="3970020"/>
            <a:ext cx="1468755" cy="412115"/>
          </a:xfrm>
          <a:prstGeom prst="roundRect">
            <a:avLst>
              <a:gd name="adj" fmla="val 50000"/>
            </a:avLst>
          </a:prstGeom>
          <a:gradFill>
            <a:gsLst>
              <a:gs pos="0">
                <a:schemeClr val="accent1"/>
              </a:gs>
              <a:gs pos="100000">
                <a:schemeClr val="accent2"/>
              </a:gs>
            </a:gsLst>
            <a:lin ang="2700000" scaled="0"/>
          </a:gradFill>
        </p:spPr>
        <p:txBody>
          <a:bodyPr wrap="square" lIns="91440" tIns="45720" rIns="91440" bIns="45720" rtlCol="0" anchor="ctr" anchorCtr="0">
            <a:normAutofit/>
          </a:bodyPr>
          <a:lstStyle>
            <a:lvl1pPr marL="0" marR="0" lvl="0" algn="ctr" defTabSz="914400" rtl="0" eaLnBrk="1" fontAlgn="auto" latinLnBrk="0" hangingPunct="1">
              <a:lnSpc>
                <a:spcPct val="110000"/>
              </a:lnSpc>
              <a:buClrTx/>
              <a:buSzTx/>
              <a:buFontTx/>
              <a:buNone/>
              <a:defRPr kumimoji="0" lang="en-US" sz="1400" b="0" i="0" u="none" strike="noStrike" kern="1200" cap="none" spc="0" normalizeH="0" baseline="0" noProof="1" dirty="0">
                <a:solidFill>
                  <a:srgbClr val="FFFFFF"/>
                </a:solidFill>
                <a:latin typeface="+mn-lt"/>
                <a:sym typeface="+mn-ea"/>
              </a:defRPr>
            </a:lvl1pPr>
          </a:lstStyle>
          <a:p>
            <a:pPr lvl="0" algn="ctr">
              <a:lnSpc>
                <a:spcPct val="110000"/>
              </a:lnSpc>
              <a:buClrTx/>
              <a:buSzTx/>
              <a:buFontTx/>
            </a:pPr>
            <a:r>
              <a:rPr lang="en-US" dirty="0">
                <a:latin typeface="+mn-lt"/>
                <a:sym typeface="+mn-ea"/>
              </a:rPr>
              <a:t>Click to add text</a:t>
            </a:r>
            <a:endParaRPr lang="en-US" dirty="0">
              <a:sym typeface="+mn-ea"/>
            </a:endParaRPr>
          </a:p>
        </p:txBody>
      </p:sp>
      <p:sp>
        <p:nvSpPr>
          <p:cNvPr id="8" name="副标题"/>
          <p:cNvSpPr txBox="1">
            <a:spLocks noGrp="1"/>
          </p:cNvSpPr>
          <p:nvPr>
            <p:ph type="body" idx="2" hasCustomPrompt="1"/>
            <p:custDataLst>
              <p:tags r:id="rId13"/>
            </p:custDataLst>
          </p:nvPr>
        </p:nvSpPr>
        <p:spPr>
          <a:xfrm>
            <a:off x="2931795" y="3439795"/>
            <a:ext cx="6328410" cy="429260"/>
          </a:xfrm>
          <a:prstGeom prst="rect">
            <a:avLst/>
          </a:prstGeom>
          <a:noFill/>
        </p:spPr>
        <p:txBody>
          <a:bodyPr wrap="square" lIns="91440" tIns="45720" rIns="91440" bIns="45720" rtlCol="0" anchor="t">
            <a:normAutofit/>
          </a:bodyPr>
          <a:lstStyle>
            <a:lvl1pPr marL="0" marR="0" lvl="0" algn="ctr" defTabSz="914400" rtl="0" eaLnBrk="1" fontAlgn="auto" latinLnBrk="0" hangingPunct="1">
              <a:lnSpc>
                <a:spcPct val="130000"/>
              </a:lnSpc>
              <a:buClrTx/>
              <a:buSzTx/>
              <a:buFontTx/>
              <a:buNone/>
              <a:defRPr kumimoji="0" lang="en-US" sz="1600" b="0" i="0" u="none" strike="noStrike" kern="1200" cap="none" spc="0" normalizeH="0" baseline="0" noProof="1" dirty="0">
                <a:solidFill>
                  <a:schemeClr val="accent1">
                    <a:lumMod val="60000"/>
                    <a:lumOff val="40000"/>
                  </a:schemeClr>
                </a:solidFill>
                <a:latin typeface="+mj-lt"/>
                <a:sym typeface="+mn-ea"/>
              </a:defRPr>
            </a:lvl1pPr>
          </a:lstStyle>
          <a:p>
            <a:pPr lvl="0" algn="ctr">
              <a:lnSpc>
                <a:spcPct val="130000"/>
              </a:lnSpc>
              <a:buClrTx/>
              <a:buSzTx/>
              <a:buFontTx/>
            </a:pPr>
            <a:r>
              <a:rPr dirty="0">
                <a:latin typeface="+mj-lt"/>
                <a:sym typeface="+mn-ea"/>
              </a:rPr>
              <a:t>Click to add text</a:t>
            </a:r>
            <a:endParaRPr dirty="0">
              <a:sym typeface="+mn-ea"/>
            </a:endParaRPr>
          </a:p>
        </p:txBody>
      </p:sp>
      <p:sp>
        <p:nvSpPr>
          <p:cNvPr id="7" name="标题"/>
          <p:cNvSpPr txBox="1">
            <a:spLocks noGrp="1"/>
          </p:cNvSpPr>
          <p:nvPr>
            <p:ph type="title" idx="1" hasCustomPrompt="1"/>
            <p:custDataLst>
              <p:tags r:id="rId14"/>
            </p:custDataLst>
          </p:nvPr>
        </p:nvSpPr>
        <p:spPr>
          <a:xfrm>
            <a:off x="2010842" y="886460"/>
            <a:ext cx="8169679" cy="2531745"/>
          </a:xfrm>
          <a:prstGeom prst="rect">
            <a:avLst/>
          </a:prstGeom>
          <a:noFill/>
        </p:spPr>
        <p:txBody>
          <a:bodyPr wrap="square" lIns="91440" tIns="45720" rIns="91440" bIns="45720" rtlCol="0" anchor="b" anchorCtr="0">
            <a:normAutofit/>
          </a:bodyPr>
          <a:lstStyle>
            <a:lvl1pPr marL="0" marR="0" algn="ctr" defTabSz="914400" rtl="0" eaLnBrk="1" fontAlgn="auto" latinLnBrk="0" hangingPunct="1">
              <a:lnSpc>
                <a:spcPct val="100000"/>
              </a:lnSpc>
              <a:buClrTx/>
              <a:buSzTx/>
              <a:buFontTx/>
              <a:buNone/>
              <a:defRPr kumimoji="0" lang="en-US" sz="4400" b="0" i="0" u="none" strike="noStrike" kern="1200" cap="none" spc="0" normalizeH="0" baseline="0" noProof="1" dirty="0">
                <a:gradFill flip="none" rotWithShape="1">
                  <a:gsLst>
                    <a:gs pos="0">
                      <a:schemeClr val="accent1"/>
                    </a:gs>
                    <a:gs pos="100000">
                      <a:schemeClr val="accent2"/>
                    </a:gs>
                  </a:gsLst>
                  <a:lin ang="0" scaled="1"/>
                  <a:tileRect/>
                </a:gradFill>
                <a:latin typeface="+mj-lt"/>
                <a:sym typeface="+mn-ea"/>
              </a:defRPr>
            </a:lvl1pPr>
          </a:lstStyle>
          <a:p>
            <a:pPr lvl="0" algn="ctr"/>
            <a:r>
              <a:rPr dirty="0">
                <a:latin typeface="+mj-lt"/>
                <a:sym typeface="+mn-ea"/>
              </a:rPr>
              <a:t>Click to add title</a:t>
            </a:r>
            <a:endParaRPr dirty="0">
              <a:sym typeface="+mn-ea"/>
            </a:endParaRPr>
          </a:p>
        </p:txBody>
      </p:sp>
      <p:sp>
        <p:nvSpPr>
          <p:cNvPr id="4" name="日期占位符 3"/>
          <p:cNvSpPr>
            <a:spLocks noGrp="1"/>
          </p:cNvSpPr>
          <p:nvPr>
            <p:ph type="dt" sz="half" idx="10"/>
            <p:custDataLst>
              <p:tags r:id="rId15"/>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6"/>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7"/>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正文"/>
          <p:cNvSpPr txBox="1">
            <a:spLocks noGrp="1"/>
          </p:cNvSpPr>
          <p:nvPr>
            <p:ph idx="3" hasCustomPrompt="1"/>
            <p:custDataLst>
              <p:tags r:id="rId2"/>
            </p:custDataLst>
          </p:nvPr>
        </p:nvSpPr>
        <p:spPr>
          <a:xfrm>
            <a:off x="608400" y="1490400"/>
            <a:ext cx="10969200" cy="47592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2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pPr>
            <a:r>
              <a:rPr>
                <a:latin typeface="+mn-lt"/>
                <a:sym typeface="+mn-ea"/>
              </a:rPr>
              <a:t>Click to add text</a:t>
            </a:r>
            <a:endParaRPr>
              <a:sym typeface="+mn-ea"/>
            </a:endParaRPr>
          </a:p>
        </p:txBody>
      </p:sp>
      <p:sp>
        <p:nvSpPr>
          <p:cNvPr id="8" name="标题"/>
          <p:cNvSpPr txBox="1">
            <a:spLocks noGrp="1"/>
          </p:cNvSpPr>
          <p:nvPr>
            <p:ph type="title" idx="2" hasCustomPrompt="1"/>
            <p:custDataLst>
              <p:tags r:id="rId3"/>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gradFill>
                  <a:gsLst>
                    <a:gs pos="0">
                      <a:schemeClr val="accent1"/>
                    </a:gs>
                    <a:gs pos="100000">
                      <a:schemeClr val="accent2"/>
                    </a:gs>
                  </a:gsLst>
                  <a:lin ang="0" scaled="0"/>
                </a:gradFill>
                <a:latin typeface="+mj-lt"/>
              </a:defRPr>
            </a:lvl1pPr>
          </a:lstStyle>
          <a:p>
            <a:pPr lvl="0" algn="ctr"/>
            <a:r>
              <a:rPr dirty="0">
                <a:latin typeface="+mj-lt"/>
                <a:sym typeface="+mn-ea"/>
              </a:rPr>
              <a:t>Click to add title</a:t>
            </a:r>
            <a:endParaRPr dirty="0">
              <a:sym typeface="+mn-ea"/>
            </a:endParaRPr>
          </a:p>
        </p:txBody>
      </p:sp>
      <p:sp>
        <p:nvSpPr>
          <p:cNvPr id="4" name="日期占位符 3"/>
          <p:cNvSpPr>
            <a:spLocks noGrp="1"/>
          </p:cNvSpPr>
          <p:nvPr>
            <p:ph type="dt" sz="half" idx="10"/>
            <p:custDataLst>
              <p:tags r:id="rId4"/>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2" name="图片 1"/>
          <p:cNvPicPr>
            <a:picLocks noChangeAspect="1"/>
          </p:cNvPicPr>
          <p:nvPr userDrawn="1">
            <p:custDataLst>
              <p:tags r:id="rId2"/>
            </p:custDataLst>
          </p:nvPr>
        </p:nvPicPr>
        <p:blipFill>
          <a:blip r:embed="rId3">
            <a:alphaModFix amt="44000"/>
            <a:extLst>
              <a:ext uri="{28A0092B-C50C-407E-A947-70E740481C1C}">
                <a14:useLocalDpi xmlns:a14="http://schemas.microsoft.com/office/drawing/2010/main" val="0"/>
              </a:ext>
            </a:extLst>
          </a:blip>
          <a:stretch>
            <a:fillRect/>
          </a:stretch>
        </p:blipFill>
        <p:spPr>
          <a:xfrm>
            <a:off x="9525" y="10795"/>
            <a:ext cx="12172950" cy="6858000"/>
          </a:xfrm>
          <a:prstGeom prst="rect">
            <a:avLst/>
          </a:prstGeom>
        </p:spPr>
      </p:pic>
      <p:cxnSp>
        <p:nvCxnSpPr>
          <p:cNvPr id="58" name="直接连接符 57"/>
          <p:cNvCxnSpPr/>
          <p:nvPr userDrawn="1">
            <p:custDataLst>
              <p:tags r:id="rId4"/>
            </p:custDataLst>
          </p:nvPr>
        </p:nvCxnSpPr>
        <p:spPr>
          <a:xfrm>
            <a:off x="7647305" y="688340"/>
            <a:ext cx="0" cy="591185"/>
          </a:xfrm>
          <a:prstGeom prst="line">
            <a:avLst/>
          </a:prstGeom>
          <a:ln w="28575" cap="rnd">
            <a:gradFill>
              <a:gsLst>
                <a:gs pos="0">
                  <a:schemeClr val="accent1"/>
                </a:gs>
                <a:gs pos="50000">
                  <a:schemeClr val="accent2"/>
                </a:gs>
                <a:gs pos="100000">
                  <a:schemeClr val="tx1">
                    <a:alpha val="50000"/>
                  </a:schemeClr>
                </a:gs>
              </a:gsLst>
              <a:lin ang="5400000" scaled="0"/>
            </a:gradFill>
          </a:ln>
        </p:spPr>
        <p:style>
          <a:lnRef idx="1">
            <a:schemeClr val="accent1"/>
          </a:lnRef>
          <a:fillRef idx="0">
            <a:schemeClr val="accent1"/>
          </a:fillRef>
          <a:effectRef idx="0">
            <a:schemeClr val="accent1"/>
          </a:effectRef>
          <a:fontRef idx="minor">
            <a:schemeClr val="tx1"/>
          </a:fontRef>
        </p:style>
      </p:cxnSp>
      <p:sp>
        <p:nvSpPr>
          <p:cNvPr id="6" name="标题"/>
          <p:cNvSpPr txBox="1">
            <a:spLocks noGrp="1"/>
          </p:cNvSpPr>
          <p:nvPr>
            <p:ph type="title" idx="1" hasCustomPrompt="1"/>
            <p:custDataLst>
              <p:tags r:id="rId5"/>
            </p:custDataLst>
          </p:nvPr>
        </p:nvSpPr>
        <p:spPr>
          <a:xfrm>
            <a:off x="7818120" y="271145"/>
            <a:ext cx="4291330" cy="1259840"/>
          </a:xfrm>
          <a:prstGeom prst="rect">
            <a:avLst/>
          </a:prstGeom>
          <a:noFill/>
        </p:spPr>
        <p:txBody>
          <a:bodyPr wrap="square" lIns="90170" tIns="46990" rIns="90170" bIns="46990" rtlCol="0" anchor="b" anchorCtr="0">
            <a:normAutofit/>
          </a:bodyPr>
          <a:lstStyle>
            <a:lvl1pPr marL="0" marR="0" lvl="0" algn="l" defTabSz="914400" rtl="0" eaLnBrk="1" fontAlgn="auto" latinLnBrk="0" hangingPunct="1">
              <a:lnSpc>
                <a:spcPct val="100000"/>
              </a:lnSpc>
              <a:buClrTx/>
              <a:buSzTx/>
              <a:buFontTx/>
              <a:buNone/>
              <a:defRPr kumimoji="0" lang="en-US" sz="5400" b="0" i="0" u="none" strike="noStrike" kern="1200" cap="none" spc="0" normalizeH="0" baseline="0" noProof="1" dirty="0">
                <a:gradFill>
                  <a:gsLst>
                    <a:gs pos="0">
                      <a:schemeClr val="accent1"/>
                    </a:gs>
                    <a:gs pos="100000">
                      <a:schemeClr val="accent2"/>
                    </a:gs>
                  </a:gsLst>
                  <a:lin ang="0" scaled="0"/>
                </a:gradFill>
                <a:latin typeface="+mj-lt"/>
                <a:sym typeface="+mn-ea"/>
              </a:defRPr>
            </a:lvl1pPr>
          </a:lstStyle>
          <a:p>
            <a:pPr lvl="0" algn="l">
              <a:buClrTx/>
              <a:buSzTx/>
              <a:buFontTx/>
            </a:pPr>
            <a:r>
              <a:rPr>
                <a:latin typeface="+mj-lt"/>
                <a:sym typeface="+mn-ea"/>
              </a:rPr>
              <a:t>Click to add title</a:t>
            </a:r>
            <a:endParaRPr>
              <a:sym typeface="+mn-ea"/>
            </a:endParaRPr>
          </a:p>
        </p:txBody>
      </p:sp>
      <p:sp>
        <p:nvSpPr>
          <p:cNvPr id="3" name="日期占位符 2"/>
          <p:cNvSpPr>
            <a:spLocks noGrp="1"/>
          </p:cNvSpPr>
          <p:nvPr>
            <p:ph type="dt" sz="half" idx="10"/>
            <p:custDataLst>
              <p:tags r:id="rId6"/>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7"/>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8"/>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pic>
        <p:nvPicPr>
          <p:cNvPr id="3" name="图片 2"/>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635" y="0"/>
            <a:ext cx="12190730" cy="6858000"/>
          </a:xfrm>
          <a:prstGeom prst="rect">
            <a:avLst/>
          </a:prstGeom>
        </p:spPr>
      </p:pic>
      <p:cxnSp>
        <p:nvCxnSpPr>
          <p:cNvPr id="18" name="直接连接符 17"/>
          <p:cNvCxnSpPr/>
          <p:nvPr>
            <p:custDataLst>
              <p:tags r:id="rId4"/>
            </p:custDataLst>
          </p:nvPr>
        </p:nvCxnSpPr>
        <p:spPr>
          <a:xfrm>
            <a:off x="833120" y="2759075"/>
            <a:ext cx="3817620" cy="0"/>
          </a:xfrm>
          <a:prstGeom prst="line">
            <a:avLst/>
          </a:prstGeom>
          <a:ln w="25400" cap="rnd">
            <a:gradFill>
              <a:gsLst>
                <a:gs pos="0">
                  <a:schemeClr val="accent1"/>
                </a:gs>
                <a:gs pos="99000">
                  <a:schemeClr val="tx1">
                    <a:alpha val="0"/>
                  </a:schemeClr>
                </a:gs>
                <a:gs pos="48000">
                  <a:schemeClr val="accent2"/>
                </a:gs>
              </a:gsLst>
              <a:lin ang="0" scaled="0"/>
            </a:gradFill>
          </a:ln>
        </p:spPr>
        <p:style>
          <a:lnRef idx="1">
            <a:schemeClr val="accent1"/>
          </a:lnRef>
          <a:fillRef idx="0">
            <a:schemeClr val="accent1"/>
          </a:fillRef>
          <a:effectRef idx="0">
            <a:schemeClr val="accent1"/>
          </a:effectRef>
          <a:fontRef idx="minor">
            <a:schemeClr val="tx1"/>
          </a:fontRef>
        </p:style>
      </p:cxnSp>
      <p:sp>
        <p:nvSpPr>
          <p:cNvPr id="8" name="节编号"/>
          <p:cNvSpPr>
            <a:spLocks noGrp="1"/>
          </p:cNvSpPr>
          <p:nvPr>
            <p:ph type="body" idx="2" hasCustomPrompt="1"/>
            <p:custDataLst>
              <p:tags r:id="rId5"/>
            </p:custDataLst>
          </p:nvPr>
        </p:nvSpPr>
        <p:spPr>
          <a:xfrm>
            <a:off x="747395" y="1339215"/>
            <a:ext cx="4999990" cy="1445260"/>
          </a:xfrm>
          <a:prstGeom prst="rect">
            <a:avLst/>
          </a:prstGeom>
        </p:spPr>
        <p:txBody>
          <a:bodyPr wrap="none" lIns="91440" tIns="45720" rIns="91440" bIns="45720" rtlCol="0" anchor="b" anchorCtr="0">
            <a:normAutofit/>
          </a:bodyPr>
          <a:lstStyle>
            <a:lvl1pPr marL="0" marR="0" lvl="0" algn="l" defTabSz="914400" rtl="0" eaLnBrk="1" fontAlgn="auto" latinLnBrk="0" hangingPunct="1">
              <a:lnSpc>
                <a:spcPct val="110000"/>
              </a:lnSpc>
              <a:buClrTx/>
              <a:buSzTx/>
              <a:buFontTx/>
              <a:buNone/>
              <a:defRPr kumimoji="0" lang="en-US" sz="8800" b="0" i="0" u="none" strike="noStrike" kern="1200" cap="none" spc="0" normalizeH="0" baseline="0" noProof="1" dirty="0">
                <a:gradFill>
                  <a:gsLst>
                    <a:gs pos="0">
                      <a:schemeClr val="accent1"/>
                    </a:gs>
                    <a:gs pos="100000">
                      <a:schemeClr val="accent2"/>
                    </a:gs>
                  </a:gsLst>
                  <a:lin ang="0" scaled="0"/>
                </a:gradFill>
                <a:latin typeface="+mn-lt"/>
                <a:sym typeface="+mn-ea"/>
              </a:defRPr>
            </a:lvl1pPr>
          </a:lstStyle>
          <a:p>
            <a:pPr lvl="0" algn="l">
              <a:lnSpc>
                <a:spcPct val="110000"/>
              </a:lnSpc>
              <a:buClrTx/>
              <a:buSzTx/>
              <a:buFontTx/>
            </a:pPr>
            <a:r>
              <a:rPr>
                <a:latin typeface="+mn-lt"/>
                <a:sym typeface="+mn-ea"/>
              </a:rPr>
              <a:t>Click to add text</a:t>
            </a:r>
            <a:endParaRPr>
              <a:sym typeface="+mn-ea"/>
            </a:endParaRPr>
          </a:p>
        </p:txBody>
      </p:sp>
      <p:sp>
        <p:nvSpPr>
          <p:cNvPr id="7" name="标题"/>
          <p:cNvSpPr>
            <a:spLocks noGrp="1"/>
          </p:cNvSpPr>
          <p:nvPr>
            <p:ph type="title" idx="1" hasCustomPrompt="1"/>
            <p:custDataLst>
              <p:tags r:id="rId6"/>
            </p:custDataLst>
          </p:nvPr>
        </p:nvSpPr>
        <p:spPr>
          <a:xfrm>
            <a:off x="747395" y="2825115"/>
            <a:ext cx="6303645" cy="2420620"/>
          </a:xfrm>
          <a:prstGeom prst="rect">
            <a:avLst/>
          </a:prstGeom>
        </p:spPr>
        <p:txBody>
          <a:bodyPr wrap="square" lIns="91440" tIns="45720" rIns="91440" bIns="45720" rtlCol="0" anchor="t">
            <a:normAutofit/>
          </a:bodyPr>
          <a:lstStyle>
            <a:lvl1pPr marL="0" marR="0" lvl="0" indent="0" algn="l" defTabSz="914400" rtl="0" eaLnBrk="1" fontAlgn="auto" latinLnBrk="0" hangingPunct="1">
              <a:lnSpc>
                <a:spcPct val="100000"/>
              </a:lnSpc>
              <a:buClrTx/>
              <a:buSzTx/>
              <a:buFontTx/>
              <a:buNone/>
              <a:defRPr kumimoji="0" lang="en-US" sz="4800" b="0" i="0" u="none" strike="noStrike" kern="1200" cap="none" spc="0" normalizeH="0" baseline="0" noProof="1" dirty="0">
                <a:solidFill>
                  <a:schemeClr val="accent1"/>
                </a:solidFill>
                <a:latin typeface="+mj-lt"/>
                <a:sym typeface="+mn-ea"/>
              </a:defRPr>
            </a:lvl1pPr>
          </a:lstStyle>
          <a:p>
            <a:pPr lvl="0" algn="l">
              <a:lnSpc>
                <a:spcPct val="130000"/>
              </a:lnSpc>
              <a:buClrTx/>
              <a:buSzTx/>
              <a:buFontTx/>
            </a:pPr>
            <a:r>
              <a:rPr>
                <a:sym typeface="+mn-ea"/>
              </a:rPr>
              <a:t>Click to add title</a:t>
            </a:r>
            <a:endParaRPr dirty="0">
              <a:sym typeface="+mn-ea"/>
            </a:endParaRPr>
          </a:p>
        </p:txBody>
      </p:sp>
      <p:sp>
        <p:nvSpPr>
          <p:cNvPr id="4" name="日期占位符 3"/>
          <p:cNvSpPr>
            <a:spLocks noGrp="1"/>
          </p:cNvSpPr>
          <p:nvPr>
            <p:ph type="dt" sz="half" idx="10"/>
            <p:custDataLst>
              <p:tags r:id="rId7"/>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8"/>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en-US" smtClean="0"/>
            </a:fld>
            <a:endParaRPr lang="en-US" dirty="0"/>
          </a:p>
        </p:txBody>
      </p:sp>
      <p:sp>
        <p:nvSpPr>
          <p:cNvPr id="12" name="任意多边形: 形状 11"/>
          <p:cNvSpPr/>
          <p:nvPr userDrawn="1">
            <p:custDataLst>
              <p:tags r:id="rId10"/>
            </p:custDataLst>
          </p:nvPr>
        </p:nvSpPr>
        <p:spPr>
          <a:xfrm>
            <a:off x="619125" y="549422"/>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3" name="任意多边形: 形状 12"/>
          <p:cNvSpPr/>
          <p:nvPr userDrawn="1">
            <p:custDataLst>
              <p:tags r:id="rId11"/>
            </p:custDataLst>
          </p:nvPr>
        </p:nvSpPr>
        <p:spPr>
          <a:xfrm>
            <a:off x="647460" y="596808"/>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2"/>
                  <a:pt x="156633" y="17445"/>
                </a:cubicBezTo>
                <a:cubicBezTo>
                  <a:pt x="156114" y="17097"/>
                  <a:pt x="155633" y="16702"/>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2"/>
                  <a:pt x="153657" y="4753"/>
                  <a:pt x="154005" y="4233"/>
                </a:cubicBezTo>
                <a:cubicBezTo>
                  <a:pt x="154353" y="3713"/>
                  <a:pt x="154748" y="3232"/>
                  <a:pt x="155190" y="2790"/>
                </a:cubicBezTo>
                <a:cubicBezTo>
                  <a:pt x="155633" y="2348"/>
                  <a:pt x="156113" y="1953"/>
                  <a:pt x="156633" y="1605"/>
                </a:cubicBezTo>
                <a:cubicBezTo>
                  <a:pt x="157153" y="1258"/>
                  <a:pt x="157702" y="964"/>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4" name="任意多边形: 形状 13"/>
          <p:cNvSpPr/>
          <p:nvPr userDrawn="1">
            <p:custDataLst>
              <p:tags r:id="rId12"/>
            </p:custDataLst>
          </p:nvPr>
        </p:nvSpPr>
        <p:spPr>
          <a:xfrm>
            <a:off x="647460" y="65395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5" name="任意多边形: 形状 14"/>
          <p:cNvSpPr/>
          <p:nvPr userDrawn="1">
            <p:custDataLst>
              <p:tags r:id="rId13"/>
            </p:custDataLst>
          </p:nvPr>
        </p:nvSpPr>
        <p:spPr>
          <a:xfrm>
            <a:off x="647460" y="71110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6" name="任意多边形: 形状 15"/>
          <p:cNvSpPr/>
          <p:nvPr userDrawn="1">
            <p:custDataLst>
              <p:tags r:id="rId14"/>
            </p:custDataLst>
          </p:nvPr>
        </p:nvSpPr>
        <p:spPr>
          <a:xfrm rot="16200000">
            <a:off x="113766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7" name="任意多边形: 形状 16"/>
          <p:cNvSpPr/>
          <p:nvPr userDrawn="1">
            <p:custDataLst>
              <p:tags r:id="rId15"/>
            </p:custDataLst>
          </p:nvPr>
        </p:nvSpPr>
        <p:spPr>
          <a:xfrm rot="16200000">
            <a:off x="11424285" y="620713"/>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
        <p:nvSpPr>
          <p:cNvPr id="20" name="任意多边形: 形状 19"/>
          <p:cNvSpPr/>
          <p:nvPr userDrawn="1">
            <p:custDataLst>
              <p:tags r:id="rId16"/>
            </p:custDataLst>
          </p:nvPr>
        </p:nvSpPr>
        <p:spPr>
          <a:xfrm rot="5400000">
            <a:off x="111480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22" name="任意多边形: 形状 21"/>
          <p:cNvSpPr/>
          <p:nvPr userDrawn="1">
            <p:custDataLst>
              <p:tags r:id="rId17"/>
            </p:custDataLst>
          </p:nvPr>
        </p:nvSpPr>
        <p:spPr>
          <a:xfrm rot="5400000">
            <a:off x="11195685" y="630237"/>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正文"/>
          <p:cNvSpPr txBox="1">
            <a:spLocks noGrp="1"/>
          </p:cNvSpPr>
          <p:nvPr>
            <p:ph idx="4" hasCustomPrompt="1"/>
            <p:custDataLst>
              <p:tags r:id="rId2"/>
            </p:custDataLst>
          </p:nvPr>
        </p:nvSpPr>
        <p:spPr>
          <a:xfrm>
            <a:off x="6400805"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latin typeface="+mn-lt"/>
                <a:sym typeface="+mn-ea"/>
              </a:rPr>
              <a:t>Click to add text</a:t>
            </a:r>
            <a:endParaRPr>
              <a:sym typeface="+mn-ea"/>
            </a:endParaRPr>
          </a:p>
        </p:txBody>
      </p:sp>
      <p:sp>
        <p:nvSpPr>
          <p:cNvPr id="10" name="正文"/>
          <p:cNvSpPr txBox="1">
            <a:spLocks noGrp="1"/>
          </p:cNvSpPr>
          <p:nvPr>
            <p:ph idx="3" hasCustomPrompt="1"/>
            <p:custDataLst>
              <p:tags r:id="rId3"/>
            </p:custDataLst>
          </p:nvPr>
        </p:nvSpPr>
        <p:spPr>
          <a:xfrm>
            <a:off x="608400"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latin typeface="+mn-lt"/>
                <a:sym typeface="+mn-ea"/>
              </a:rPr>
              <a:t>Click to add text</a:t>
            </a:r>
            <a:endParaRPr>
              <a:sym typeface="+mn-ea"/>
            </a:endParaRPr>
          </a:p>
        </p:txBody>
      </p:sp>
      <p:sp>
        <p:nvSpPr>
          <p:cNvPr id="9" name="标题"/>
          <p:cNvSpPr txBox="1">
            <a:spLocks noGrp="1"/>
          </p:cNvSpPr>
          <p:nvPr>
            <p:ph type="title" idx="2" hasCustomPrompt="1"/>
            <p:custDataLst>
              <p:tags r:id="rId4"/>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gradFill>
                  <a:gsLst>
                    <a:gs pos="0">
                      <a:schemeClr val="accent1"/>
                    </a:gs>
                    <a:gs pos="100000">
                      <a:schemeClr val="accent2"/>
                    </a:gs>
                  </a:gsLst>
                  <a:lin ang="0" scaled="0"/>
                </a:gradFill>
                <a:latin typeface="+mj-lt"/>
              </a:defRPr>
            </a:lvl1pPr>
          </a:lstStyle>
          <a:p>
            <a:pPr lvl="0" algn="ctr"/>
            <a:r>
              <a:rPr>
                <a:latin typeface="+mj-lt"/>
                <a:sym typeface="+mn-ea"/>
              </a:rPr>
              <a:t>Click to add title</a:t>
            </a:r>
            <a:endParaRPr>
              <a:sym typeface="+mn-ea"/>
            </a:endParaRPr>
          </a:p>
        </p:txBody>
      </p:sp>
      <p:sp>
        <p:nvSpPr>
          <p:cNvPr id="5" name="日期占位符 4"/>
          <p:cNvSpPr>
            <a:spLocks noGrp="1"/>
          </p:cNvSpPr>
          <p:nvPr>
            <p:ph type="dt" sz="half" idx="10"/>
            <p:custDataLst>
              <p:tags r:id="rId5"/>
            </p:custDataLst>
          </p:nvPr>
        </p:nvSpPr>
        <p:spPr>
          <a:xfrm>
            <a:off x="612000" y="6314400"/>
            <a:ext cx="2700000" cy="316800"/>
          </a:xfrm>
        </p:spPr>
        <p:txBody>
          <a:bodyPr/>
          <a:lstStyle/>
          <a:p>
            <a:r>
              <a:rPr lang="en-US"/>
              <a:t>Date Area</a:t>
            </a:r>
            <a:endParaRPr lang="en-US"/>
          </a:p>
        </p:txBody>
      </p:sp>
      <p:sp>
        <p:nvSpPr>
          <p:cNvPr id="6" name="页脚占位符 5"/>
          <p:cNvSpPr>
            <a:spLocks noGrp="1"/>
          </p:cNvSpPr>
          <p:nvPr>
            <p:ph type="ftr" sz="quarter" idx="11"/>
            <p:custDataLst>
              <p:tags r:id="rId6"/>
            </p:custDataLst>
          </p:nvPr>
        </p:nvSpPr>
        <p:spPr>
          <a:xfrm>
            <a:off x="4116000" y="6314400"/>
            <a:ext cx="3960000" cy="316800"/>
          </a:xfrm>
        </p:spPr>
        <p:txBody>
          <a:bodyPr/>
          <a:lstStyle/>
          <a:p>
            <a:endParaRPr lang="en-US" dirty="0"/>
          </a:p>
        </p:txBody>
      </p:sp>
      <p:sp>
        <p:nvSpPr>
          <p:cNvPr id="7" name="灯片编号占位符 6"/>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5" name="正文"/>
          <p:cNvSpPr txBox="1">
            <a:spLocks noGrp="1"/>
          </p:cNvSpPr>
          <p:nvPr>
            <p:ph idx="6" hasCustomPrompt="1"/>
            <p:custDataLst>
              <p:tags r:id="rId2"/>
            </p:custDataLst>
          </p:nvPr>
        </p:nvSpPr>
        <p:spPr>
          <a:xfrm>
            <a:off x="62352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latin typeface="+mn-lt"/>
                <a:sym typeface="+mn-ea"/>
              </a:rPr>
              <a:t>Click to add text</a:t>
            </a:r>
            <a:endParaRPr>
              <a:sym typeface="+mn-ea"/>
            </a:endParaRPr>
          </a:p>
        </p:txBody>
      </p:sp>
      <p:sp>
        <p:nvSpPr>
          <p:cNvPr id="14" name="标题"/>
          <p:cNvSpPr txBox="1">
            <a:spLocks noGrp="1"/>
          </p:cNvSpPr>
          <p:nvPr>
            <p:ph type="title" idx="5" hasCustomPrompt="1"/>
            <p:custDataLst>
              <p:tags r:id="rId3"/>
            </p:custDataLst>
          </p:nvPr>
        </p:nvSpPr>
        <p:spPr>
          <a:xfrm>
            <a:off x="6235200" y="1429200"/>
            <a:ext cx="5342400" cy="39878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tx1"/>
                </a:solidFill>
                <a:latin typeface="+mj-lt"/>
              </a:defRPr>
            </a:lvl1pPr>
          </a:lstStyle>
          <a:p>
            <a:pPr lvl="0"/>
            <a:r>
              <a:rPr>
                <a:latin typeface="+mj-lt"/>
                <a:sym typeface="+mn-ea"/>
              </a:rPr>
              <a:t>Click to add title</a:t>
            </a:r>
            <a:endParaRPr>
              <a:sym typeface="+mn-ea"/>
            </a:endParaRPr>
          </a:p>
        </p:txBody>
      </p:sp>
      <p:sp>
        <p:nvSpPr>
          <p:cNvPr id="13" name="正文"/>
          <p:cNvSpPr txBox="1">
            <a:spLocks noGrp="1"/>
          </p:cNvSpPr>
          <p:nvPr>
            <p:ph idx="4" hasCustomPrompt="1"/>
            <p:custDataLst>
              <p:tags r:id="rId4"/>
            </p:custDataLst>
          </p:nvPr>
        </p:nvSpPr>
        <p:spPr>
          <a:xfrm>
            <a:off x="6084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latin typeface="+mn-lt"/>
                <a:sym typeface="+mn-ea"/>
              </a:rPr>
              <a:t>Click to add text</a:t>
            </a:r>
            <a:endParaRPr>
              <a:sym typeface="+mn-ea"/>
            </a:endParaRPr>
          </a:p>
        </p:txBody>
      </p:sp>
      <p:sp>
        <p:nvSpPr>
          <p:cNvPr id="12" name="标题"/>
          <p:cNvSpPr txBox="1">
            <a:spLocks noGrp="1"/>
          </p:cNvSpPr>
          <p:nvPr>
            <p:ph type="title" idx="3" hasCustomPrompt="1"/>
            <p:custDataLst>
              <p:tags r:id="rId5"/>
            </p:custDataLst>
          </p:nvPr>
        </p:nvSpPr>
        <p:spPr>
          <a:xfrm>
            <a:off x="608400" y="1429200"/>
            <a:ext cx="5342400" cy="39878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0" i="0" u="none" strike="noStrike" kern="1200" cap="none" spc="0" normalizeH="0" baseline="0" noProof="1">
                <a:solidFill>
                  <a:schemeClr val="tx1"/>
                </a:solidFill>
                <a:latin typeface="+mj-lt"/>
              </a:defRPr>
            </a:lvl1pPr>
          </a:lstStyle>
          <a:p>
            <a:pPr lvl="0"/>
            <a:r>
              <a:rPr>
                <a:latin typeface="+mj-lt"/>
                <a:sym typeface="+mn-ea"/>
              </a:rPr>
              <a:t>Click to add title</a:t>
            </a:r>
            <a:endParaRPr>
              <a:sym typeface="+mn-ea"/>
            </a:endParaRPr>
          </a:p>
        </p:txBody>
      </p:sp>
      <p:sp>
        <p:nvSpPr>
          <p:cNvPr id="11" name="标题"/>
          <p:cNvSpPr txBox="1">
            <a:spLocks noGrp="1"/>
          </p:cNvSpPr>
          <p:nvPr>
            <p:ph type="title" idx="2" hasCustomPrompt="1"/>
            <p:custDataLst>
              <p:tags r:id="rId6"/>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gradFill>
                  <a:gsLst>
                    <a:gs pos="0">
                      <a:schemeClr val="accent1"/>
                    </a:gs>
                    <a:gs pos="100000">
                      <a:schemeClr val="accent2"/>
                    </a:gs>
                  </a:gsLst>
                  <a:lin ang="0" scaled="0"/>
                </a:gradFill>
                <a:latin typeface="+mj-lt"/>
              </a:defRPr>
            </a:lvl1pPr>
          </a:lstStyle>
          <a:p>
            <a:pPr lvl="0" algn="ctr"/>
            <a:r>
              <a:rPr>
                <a:latin typeface="+mj-lt"/>
                <a:sym typeface="+mn-ea"/>
              </a:rPr>
              <a:t>Click to add title</a:t>
            </a:r>
            <a:endParaRPr>
              <a:sym typeface="+mn-ea"/>
            </a:endParaRPr>
          </a:p>
        </p:txBody>
      </p:sp>
      <p:sp>
        <p:nvSpPr>
          <p:cNvPr id="7" name="日期占位符 6"/>
          <p:cNvSpPr>
            <a:spLocks noGrp="1"/>
          </p:cNvSpPr>
          <p:nvPr>
            <p:ph type="dt" sz="half" idx="10"/>
            <p:custDataLst>
              <p:tags r:id="rId7"/>
            </p:custDataLst>
          </p:nvPr>
        </p:nvSpPr>
        <p:spPr>
          <a:xfrm>
            <a:off x="612000" y="6314400"/>
            <a:ext cx="2700000" cy="316800"/>
          </a:xfrm>
        </p:spPr>
        <p:txBody>
          <a:bodyPr/>
          <a:lstStyle/>
          <a:p>
            <a:r>
              <a:rPr lang="en-US"/>
              <a:t>Date Area</a:t>
            </a:r>
            <a:endParaRPr lang="en-US"/>
          </a:p>
        </p:txBody>
      </p:sp>
      <p:sp>
        <p:nvSpPr>
          <p:cNvPr id="8" name="页脚占位符 7"/>
          <p:cNvSpPr>
            <a:spLocks noGrp="1"/>
          </p:cNvSpPr>
          <p:nvPr>
            <p:ph type="ftr" sz="quarter" idx="11"/>
            <p:custDataLst>
              <p:tags r:id="rId8"/>
            </p:custDataLst>
          </p:nvPr>
        </p:nvSpPr>
        <p:spPr>
          <a:xfrm>
            <a:off x="4116000" y="6314400"/>
            <a:ext cx="3960000" cy="316800"/>
          </a:xfrm>
        </p:spPr>
        <p:txBody>
          <a:bodyPr/>
          <a:lstStyle/>
          <a:p>
            <a:endParaRPr lang="en-US" dirty="0"/>
          </a:p>
        </p:txBody>
      </p:sp>
      <p:sp>
        <p:nvSpPr>
          <p:cNvPr id="9" name="灯片编号占位符 8"/>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标题"/>
          <p:cNvSpPr txBox="1">
            <a:spLocks noGrp="1"/>
          </p:cNvSpPr>
          <p:nvPr>
            <p:ph type="title" idx="2" hasCustomPrompt="1"/>
            <p:custDataLst>
              <p:tags r:id="rId2"/>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gradFill>
                  <a:gsLst>
                    <a:gs pos="0">
                      <a:schemeClr val="accent1"/>
                    </a:gs>
                    <a:gs pos="100000">
                      <a:schemeClr val="accent2"/>
                    </a:gs>
                  </a:gsLst>
                  <a:lin ang="0" scaled="0"/>
                </a:gradFill>
                <a:latin typeface="+mj-lt"/>
              </a:defRPr>
            </a:lvl1pPr>
          </a:lstStyle>
          <a:p>
            <a:pPr lvl="0" algn="ctr"/>
            <a:r>
              <a:rPr>
                <a:latin typeface="+mj-lt"/>
                <a:sym typeface="+mn-ea"/>
              </a:rPr>
              <a:t>Click to add title</a:t>
            </a:r>
            <a:endParaRPr>
              <a:sym typeface="+mn-ea"/>
            </a:endParaRPr>
          </a:p>
        </p:txBody>
      </p:sp>
      <p:sp>
        <p:nvSpPr>
          <p:cNvPr id="3" name="日期占位符 2"/>
          <p:cNvSpPr>
            <a:spLocks noGrp="1"/>
          </p:cNvSpPr>
          <p:nvPr>
            <p:ph type="dt" sz="half" idx="10"/>
            <p:custDataLst>
              <p:tags r:id="rId3"/>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4"/>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dirty="0"/>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en-US" smtClean="0"/>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ontent Only">
    <p:spTree>
      <p:nvGrpSpPr>
        <p:cNvPr id="1" name=""/>
        <p:cNvGrpSpPr/>
        <p:nvPr/>
      </p:nvGrpSpPr>
      <p:grpSpPr>
        <a:xfrm>
          <a:off x="0" y="0"/>
          <a:ext cx="0" cy="0"/>
          <a:chOff x="0" y="0"/>
          <a:chExt cx="0" cy="0"/>
        </a:xfrm>
      </p:grpSpPr>
      <p:sp>
        <p:nvSpPr>
          <p:cNvPr id="7" name="正文"/>
          <p:cNvSpPr txBox="1">
            <a:spLocks noGrp="1"/>
          </p:cNvSpPr>
          <p:nvPr>
            <p:ph idx="1" hasCustomPrompt="1"/>
            <p:custDataLst>
              <p:tags r:id="rId2"/>
            </p:custDataLst>
          </p:nvPr>
        </p:nvSpPr>
        <p:spPr>
          <a:xfrm>
            <a:off x="695960" y="360045"/>
            <a:ext cx="10801985" cy="581787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latin typeface="+mn-lt"/>
                <a:sym typeface="+mn-ea"/>
              </a:rPr>
              <a:t>Click to add text</a:t>
            </a:r>
            <a:endParaRPr dirty="0">
              <a:sym typeface="+mn-ea"/>
            </a:endParaRPr>
          </a:p>
        </p:txBody>
      </p:sp>
      <p:sp>
        <p:nvSpPr>
          <p:cNvPr id="4" name="日期占位符 3"/>
          <p:cNvSpPr>
            <a:spLocks noGrp="1"/>
          </p:cNvSpPr>
          <p:nvPr>
            <p:ph type="dt" sz="half" idx="10"/>
            <p:custDataLst>
              <p:tags r:id="rId3"/>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4"/>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47700" y="258445"/>
            <a:ext cx="10515600" cy="1325563"/>
          </a:xfrm>
        </p:spPr>
        <p:txBody>
          <a:bodyPr anchor="ctr" anchorCtr="0">
            <a:normAutofit/>
          </a:bodyPr>
          <a:lstStyle>
            <a:lvl1pPr>
              <a:defRPr sz="4400" b="1">
                <a:effectLst/>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latin typeface="+mn-lt"/>
                <a:cs typeface="Calibri Light" panose="020F0302020204030204" pitchFamily="34" charset="0"/>
              </a:defRPr>
            </a:lvl1pPr>
            <a:lvl2pPr>
              <a:defRPr sz="2400">
                <a:solidFill>
                  <a:schemeClr val="tx1">
                    <a:lumMod val="75000"/>
                    <a:lumOff val="25000"/>
                  </a:schemeClr>
                </a:solidFill>
                <a:latin typeface="+mn-lt"/>
                <a:cs typeface="Calibri Light" panose="020F0302020204030204" pitchFamily="34" charset="0"/>
              </a:defRPr>
            </a:lvl2pPr>
            <a:lvl3pPr>
              <a:defRPr sz="2000">
                <a:solidFill>
                  <a:schemeClr val="tx1">
                    <a:lumMod val="75000"/>
                    <a:lumOff val="25000"/>
                  </a:schemeClr>
                </a:solidFill>
                <a:latin typeface="+mn-lt"/>
                <a:cs typeface="Calibri Light" panose="020F0302020204030204" pitchFamily="34" charset="0"/>
              </a:defRPr>
            </a:lvl3pPr>
            <a:lvl4pPr>
              <a:defRPr sz="1800">
                <a:solidFill>
                  <a:schemeClr val="tx1">
                    <a:lumMod val="75000"/>
                    <a:lumOff val="25000"/>
                  </a:schemeClr>
                </a:solidFill>
                <a:latin typeface="+mn-lt"/>
                <a:cs typeface="Calibri Light" panose="020F0302020204030204" pitchFamily="34" charset="0"/>
              </a:defRPr>
            </a:lvl4pPr>
            <a:lvl5pPr>
              <a:defRPr sz="1800">
                <a:solidFill>
                  <a:schemeClr val="tx1">
                    <a:lumMod val="75000"/>
                    <a:lumOff val="25000"/>
                  </a:schemeClr>
                </a:solidFill>
                <a:latin typeface="+mn-lt"/>
                <a:cs typeface="Calibri Light" panose="020F0302020204030204" pitchFamily="34" charset="0"/>
              </a:defRPr>
            </a:lvl5pPr>
          </a:lstStyle>
          <a:p>
            <a:pPr lvl="0"/>
            <a:r>
              <a:rPr lang="en-US" dirty="0" smtClean="0"/>
              <a:t>Click to edit Master text styles</a:t>
            </a:r>
            <a:endParaRPr lang="en-US" dirty="0" smtClean="0"/>
          </a:p>
          <a:p>
            <a:pPr lvl="1"/>
            <a:r>
              <a:rPr lang="en-US" dirty="0"/>
              <a:t>Second level </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760FBDFE-C587-4B4C-A407-44438C67B59E}"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and Subtitle">
    <p:spTree>
      <p:nvGrpSpPr>
        <p:cNvPr id="1" name=""/>
        <p:cNvGrpSpPr/>
        <p:nvPr/>
      </p:nvGrpSpPr>
      <p:grpSpPr>
        <a:xfrm>
          <a:off x="0" y="0"/>
          <a:ext cx="0" cy="0"/>
          <a:chOff x="0" y="0"/>
          <a:chExt cx="0" cy="0"/>
        </a:xfrm>
      </p:grpSpPr>
      <p:sp>
        <p:nvSpPr>
          <p:cNvPr id="8" name="副标题"/>
          <p:cNvSpPr txBox="1">
            <a:spLocks noGrp="1"/>
          </p:cNvSpPr>
          <p:nvPr>
            <p:ph type="body" idx="3" hasCustomPrompt="1"/>
            <p:custDataLst>
              <p:tags r:id="rId2"/>
            </p:custDataLst>
          </p:nvPr>
        </p:nvSpPr>
        <p:spPr>
          <a:xfrm>
            <a:off x="695960" y="1301750"/>
            <a:ext cx="10799088" cy="405553"/>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tx1"/>
                </a:solidFill>
                <a:latin typeface="+mj-lt"/>
              </a:defRPr>
            </a:lvl1pPr>
          </a:lstStyle>
          <a:p>
            <a:pPr lvl="0" algn="ctr"/>
            <a:r>
              <a:rPr>
                <a:latin typeface="+mj-lt"/>
                <a:sym typeface="+mn-ea"/>
              </a:rPr>
              <a:t>Click to add text</a:t>
            </a:r>
            <a:endParaRPr>
              <a:sym typeface="+mn-ea"/>
            </a:endParaRPr>
          </a:p>
        </p:txBody>
      </p:sp>
      <p:sp>
        <p:nvSpPr>
          <p:cNvPr id="7" name="标题"/>
          <p:cNvSpPr txBox="1">
            <a:spLocks noGrp="1"/>
          </p:cNvSpPr>
          <p:nvPr>
            <p:ph type="title" idx="2" hasCustomPrompt="1"/>
            <p:custDataLst>
              <p:tags r:id="rId3"/>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gradFill>
                  <a:gsLst>
                    <a:gs pos="0">
                      <a:schemeClr val="accent1"/>
                    </a:gs>
                    <a:gs pos="100000">
                      <a:schemeClr val="accent2"/>
                    </a:gs>
                  </a:gsLst>
                  <a:lin ang="0" scaled="0"/>
                </a:gradFill>
                <a:latin typeface="+mj-lt"/>
              </a:defRPr>
            </a:lvl1pPr>
          </a:lstStyle>
          <a:p>
            <a:pPr lvl="0" algn="ctr"/>
            <a:r>
              <a:rPr dirty="0">
                <a:latin typeface="+mj-lt"/>
                <a:sym typeface="+mn-ea"/>
              </a:rPr>
              <a:t>Click to add title</a:t>
            </a:r>
            <a:endParaRPr dirty="0">
              <a:sym typeface="+mn-ea"/>
            </a:endParaRPr>
          </a:p>
        </p:txBody>
      </p:sp>
      <p:sp>
        <p:nvSpPr>
          <p:cNvPr id="3" name="日期占位符 2"/>
          <p:cNvSpPr>
            <a:spLocks noGrp="1"/>
          </p:cNvSpPr>
          <p:nvPr>
            <p:ph type="dt" sz="half" idx="10"/>
            <p:custDataLst>
              <p:tags r:id="rId4"/>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5"/>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showMasterSp="0">
  <p:cSld name="End Slide">
    <p:spTree>
      <p:nvGrpSpPr>
        <p:cNvPr id="1" name=""/>
        <p:cNvGrpSpPr/>
        <p:nvPr/>
      </p:nvGrpSpPr>
      <p:grpSpPr>
        <a:xfrm>
          <a:off x="0" y="0"/>
          <a:ext cx="0" cy="0"/>
          <a:chOff x="0" y="0"/>
          <a:chExt cx="0" cy="0"/>
        </a:xfrm>
      </p:grpSpPr>
      <p:pic>
        <p:nvPicPr>
          <p:cNvPr id="22" name="图片 21"/>
          <p:cNvPicPr>
            <a:picLocks noChangeAspect="1"/>
          </p:cNvPicPr>
          <p:nvPr userDrawn="1">
            <p:custDataLst>
              <p:tags r:id="rId2"/>
            </p:custDataLst>
          </p:nvPr>
        </p:nvPicPr>
        <p:blipFill>
          <a:blip r:embed="rId3">
            <a:extLst>
              <a:ext uri="{28A0092B-C50C-407E-A947-70E740481C1C}">
                <a14:useLocalDpi xmlns:a14="http://schemas.microsoft.com/office/drawing/2010/main" val="0"/>
              </a:ext>
            </a:extLst>
          </a:blip>
          <a:stretch>
            <a:fillRect/>
          </a:stretch>
        </p:blipFill>
        <p:spPr>
          <a:xfrm>
            <a:off x="9525" y="0"/>
            <a:ext cx="12172950" cy="6858000"/>
          </a:xfrm>
          <a:prstGeom prst="rect">
            <a:avLst/>
          </a:prstGeom>
        </p:spPr>
      </p:pic>
      <p:cxnSp>
        <p:nvCxnSpPr>
          <p:cNvPr id="45" name="直接连接符 44"/>
          <p:cNvCxnSpPr/>
          <p:nvPr>
            <p:custDataLst>
              <p:tags r:id="rId4"/>
            </p:custDataLst>
          </p:nvPr>
        </p:nvCxnSpPr>
        <p:spPr>
          <a:xfrm>
            <a:off x="3612514" y="3646805"/>
            <a:ext cx="4966970" cy="0"/>
          </a:xfrm>
          <a:prstGeom prst="line">
            <a:avLst/>
          </a:prstGeom>
          <a:ln w="25400" cap="rnd">
            <a:gradFill>
              <a:gsLst>
                <a:gs pos="40000">
                  <a:schemeClr val="accent1"/>
                </a:gs>
                <a:gs pos="100000">
                  <a:schemeClr val="tx1">
                    <a:alpha val="0"/>
                  </a:schemeClr>
                </a:gs>
                <a:gs pos="0">
                  <a:schemeClr val="tx1">
                    <a:alpha val="0"/>
                  </a:schemeClr>
                </a:gs>
                <a:gs pos="64000">
                  <a:schemeClr val="accent2"/>
                </a:gs>
              </a:gsLst>
              <a:lin ang="0" scaled="0"/>
            </a:gradFill>
          </a:ln>
        </p:spPr>
        <p:style>
          <a:lnRef idx="1">
            <a:schemeClr val="accent1"/>
          </a:lnRef>
          <a:fillRef idx="0">
            <a:schemeClr val="accent1"/>
          </a:fillRef>
          <a:effectRef idx="0">
            <a:schemeClr val="accent1"/>
          </a:effectRef>
          <a:fontRef idx="minor">
            <a:schemeClr val="tx1"/>
          </a:fontRef>
        </p:style>
      </p:cxnSp>
      <p:sp>
        <p:nvSpPr>
          <p:cNvPr id="8" name="署名"/>
          <p:cNvSpPr txBox="1">
            <a:spLocks noGrp="1"/>
          </p:cNvSpPr>
          <p:nvPr>
            <p:ph type="body" idx="2" hasCustomPrompt="1"/>
            <p:custDataLst>
              <p:tags r:id="rId5"/>
            </p:custDataLst>
          </p:nvPr>
        </p:nvSpPr>
        <p:spPr>
          <a:xfrm>
            <a:off x="5358765" y="4029075"/>
            <a:ext cx="1427480" cy="367665"/>
          </a:xfrm>
          <a:prstGeom prst="roundRect">
            <a:avLst>
              <a:gd name="adj" fmla="val 50000"/>
            </a:avLst>
          </a:prstGeom>
          <a:gradFill>
            <a:gsLst>
              <a:gs pos="0">
                <a:schemeClr val="accent1"/>
              </a:gs>
              <a:gs pos="100000">
                <a:schemeClr val="accent2"/>
              </a:gs>
            </a:gsLst>
            <a:lin ang="2700000" scaled="0"/>
          </a:gradFill>
        </p:spPr>
        <p:txBody>
          <a:bodyPr wrap="square" lIns="91440" tIns="45720" rIns="91440" bIns="45720" rtlCol="0" anchor="ctr" anchorCtr="0">
            <a:normAutofit/>
          </a:bodyPr>
          <a:lstStyle>
            <a:lvl1pPr marL="0" marR="0" lvl="0" algn="ctr" defTabSz="914400" rtl="0" eaLnBrk="1" fontAlgn="auto" latinLnBrk="0" hangingPunct="1">
              <a:lnSpc>
                <a:spcPct val="100000"/>
              </a:lnSpc>
              <a:buClrTx/>
              <a:buSzTx/>
              <a:buFontTx/>
              <a:buNone/>
              <a:defRPr kumimoji="0" lang="en-US" sz="1400" b="0" i="0" u="none" strike="noStrike" kern="1200" cap="none" spc="0" normalizeH="0" baseline="0" noProof="1" dirty="0">
                <a:solidFill>
                  <a:srgbClr val="FFFFFF"/>
                </a:solidFill>
                <a:latin typeface="+mn-lt"/>
                <a:sym typeface="+mn-ea"/>
              </a:defRPr>
            </a:lvl1pPr>
          </a:lstStyle>
          <a:p>
            <a:pPr lvl="0" algn="ctr">
              <a:buClrTx/>
              <a:buSzTx/>
              <a:buFontTx/>
            </a:pPr>
            <a:r>
              <a:rPr lang="en-US" dirty="0">
                <a:latin typeface="+mn-lt"/>
                <a:sym typeface="+mn-ea"/>
              </a:rPr>
              <a:t>Click to add text</a:t>
            </a:r>
            <a:endParaRPr lang="en-US" dirty="0">
              <a:sym typeface="+mn-ea"/>
            </a:endParaRPr>
          </a:p>
        </p:txBody>
      </p:sp>
      <p:sp>
        <p:nvSpPr>
          <p:cNvPr id="7" name="标题"/>
          <p:cNvSpPr txBox="1">
            <a:spLocks noGrp="1"/>
          </p:cNvSpPr>
          <p:nvPr>
            <p:ph type="title" idx="1" hasCustomPrompt="1"/>
            <p:custDataLst>
              <p:tags r:id="rId6"/>
            </p:custDataLst>
          </p:nvPr>
        </p:nvSpPr>
        <p:spPr>
          <a:xfrm>
            <a:off x="3324225" y="1586865"/>
            <a:ext cx="5520055" cy="2005965"/>
          </a:xfrm>
          <a:prstGeom prst="rect">
            <a:avLst/>
          </a:prstGeom>
          <a:noFill/>
        </p:spPr>
        <p:txBody>
          <a:bodyPr wrap="square" lIns="91440" tIns="45720" rIns="91440" bIns="45720" rtlCol="0" anchor="ctr" anchorCtr="0">
            <a:normAutofit/>
          </a:bodyPr>
          <a:lstStyle>
            <a:lvl1pPr marL="0" marR="0" algn="ctr" defTabSz="914400" rtl="0" eaLnBrk="1" fontAlgn="auto" latinLnBrk="0" hangingPunct="1">
              <a:lnSpc>
                <a:spcPct val="110000"/>
              </a:lnSpc>
              <a:buClrTx/>
              <a:buSzTx/>
              <a:buFontTx/>
              <a:buNone/>
              <a:defRPr kumimoji="0" lang="en-US" sz="5400" b="0" i="0" u="none" strike="noStrike" kern="1200" cap="none" spc="0" normalizeH="0" baseline="0" noProof="1" dirty="0">
                <a:gradFill flip="none" rotWithShape="1">
                  <a:gsLst>
                    <a:gs pos="0">
                      <a:schemeClr val="accent1"/>
                    </a:gs>
                    <a:gs pos="100000">
                      <a:schemeClr val="accent2"/>
                    </a:gs>
                  </a:gsLst>
                  <a:lin ang="0" scaled="1"/>
                  <a:tileRect/>
                </a:gradFill>
                <a:latin typeface="+mj-lt"/>
                <a:sym typeface="+mn-ea"/>
              </a:defRPr>
            </a:lvl1pPr>
          </a:lstStyle>
          <a:p>
            <a:pPr lvl="0" algn="ctr">
              <a:lnSpc>
                <a:spcPct val="110000"/>
              </a:lnSpc>
            </a:pPr>
            <a:r>
              <a:rPr>
                <a:latin typeface="+mj-lt"/>
                <a:sym typeface="+mn-ea"/>
              </a:rPr>
              <a:t>Click to add title</a:t>
            </a:r>
            <a:endParaRPr>
              <a:sym typeface="+mn-ea"/>
            </a:endParaRPr>
          </a:p>
        </p:txBody>
      </p:sp>
      <p:sp>
        <p:nvSpPr>
          <p:cNvPr id="4" name="日期占位符 3"/>
          <p:cNvSpPr>
            <a:spLocks noGrp="1"/>
          </p:cNvSpPr>
          <p:nvPr>
            <p:ph type="dt" sz="half" idx="10"/>
            <p:custDataLst>
              <p:tags r:id="rId7"/>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8"/>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en-US" smtClean="0"/>
            </a:fld>
            <a:endParaRPr lang="en-US" dirty="0"/>
          </a:p>
        </p:txBody>
      </p:sp>
      <p:sp>
        <p:nvSpPr>
          <p:cNvPr id="13" name="任意多边形: 形状 12"/>
          <p:cNvSpPr/>
          <p:nvPr userDrawn="1">
            <p:custDataLst>
              <p:tags r:id="rId10"/>
            </p:custDataLst>
          </p:nvPr>
        </p:nvSpPr>
        <p:spPr>
          <a:xfrm>
            <a:off x="619125" y="549422"/>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4" name="任意多边形: 形状 13"/>
          <p:cNvSpPr/>
          <p:nvPr userDrawn="1">
            <p:custDataLst>
              <p:tags r:id="rId11"/>
            </p:custDataLst>
          </p:nvPr>
        </p:nvSpPr>
        <p:spPr>
          <a:xfrm>
            <a:off x="647460" y="596808"/>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2"/>
                  <a:pt x="167737" y="17097"/>
                  <a:pt x="167217" y="17445"/>
                </a:cubicBezTo>
                <a:cubicBezTo>
                  <a:pt x="166697" y="17792"/>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2"/>
                  <a:pt x="156633" y="17445"/>
                </a:cubicBezTo>
                <a:cubicBezTo>
                  <a:pt x="156114" y="17097"/>
                  <a:pt x="155633" y="16702"/>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2"/>
                  <a:pt x="153657" y="4753"/>
                  <a:pt x="154005" y="4233"/>
                </a:cubicBezTo>
                <a:cubicBezTo>
                  <a:pt x="154353" y="3713"/>
                  <a:pt x="154748" y="3232"/>
                  <a:pt x="155190" y="2790"/>
                </a:cubicBezTo>
                <a:cubicBezTo>
                  <a:pt x="155633" y="2348"/>
                  <a:pt x="156113" y="1953"/>
                  <a:pt x="156633" y="1605"/>
                </a:cubicBezTo>
                <a:cubicBezTo>
                  <a:pt x="157153" y="1258"/>
                  <a:pt x="157702" y="964"/>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4"/>
                  <a:pt x="166697" y="1258"/>
                  <a:pt x="167217" y="1605"/>
                </a:cubicBezTo>
                <a:cubicBezTo>
                  <a:pt x="167737" y="1953"/>
                  <a:pt x="168218" y="2348"/>
                  <a:pt x="168660" y="2790"/>
                </a:cubicBezTo>
                <a:cubicBezTo>
                  <a:pt x="169103" y="3232"/>
                  <a:pt x="169498" y="3713"/>
                  <a:pt x="169845" y="4233"/>
                </a:cubicBezTo>
                <a:cubicBezTo>
                  <a:pt x="170192" y="4753"/>
                  <a:pt x="170486" y="5302"/>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5" name="任意多边形: 形状 14"/>
          <p:cNvSpPr/>
          <p:nvPr userDrawn="1">
            <p:custDataLst>
              <p:tags r:id="rId12"/>
            </p:custDataLst>
          </p:nvPr>
        </p:nvSpPr>
        <p:spPr>
          <a:xfrm>
            <a:off x="647460" y="65395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6" name="任意多边形: 形状 15"/>
          <p:cNvSpPr/>
          <p:nvPr userDrawn="1">
            <p:custDataLst>
              <p:tags r:id="rId13"/>
            </p:custDataLst>
          </p:nvPr>
        </p:nvSpPr>
        <p:spPr>
          <a:xfrm>
            <a:off x="647460" y="711107"/>
            <a:ext cx="171450" cy="19050"/>
          </a:xfrm>
          <a:custGeom>
            <a:avLst/>
            <a:gdLst>
              <a:gd name="connsiteX0" fmla="*/ 161925 w 171450"/>
              <a:gd name="connsiteY0" fmla="*/ 19050 h 19050"/>
              <a:gd name="connsiteX1" fmla="*/ 9525 w 171450"/>
              <a:gd name="connsiteY1" fmla="*/ 19050 h 19050"/>
              <a:gd name="connsiteX2" fmla="*/ 7667 w 171450"/>
              <a:gd name="connsiteY2" fmla="*/ 18867 h 19050"/>
              <a:gd name="connsiteX3" fmla="*/ 5880 w 171450"/>
              <a:gd name="connsiteY3" fmla="*/ 18325 h 19050"/>
              <a:gd name="connsiteX4" fmla="*/ 4233 w 171450"/>
              <a:gd name="connsiteY4" fmla="*/ 17445 h 19050"/>
              <a:gd name="connsiteX5" fmla="*/ 2790 w 171450"/>
              <a:gd name="connsiteY5" fmla="*/ 16260 h 19050"/>
              <a:gd name="connsiteX6" fmla="*/ 1605 w 171450"/>
              <a:gd name="connsiteY6" fmla="*/ 14817 h 19050"/>
              <a:gd name="connsiteX7" fmla="*/ 725 w 171450"/>
              <a:gd name="connsiteY7" fmla="*/ 13170 h 19050"/>
              <a:gd name="connsiteX8" fmla="*/ 183 w 171450"/>
              <a:gd name="connsiteY8" fmla="*/ 11383 h 19050"/>
              <a:gd name="connsiteX9" fmla="*/ 0 w 171450"/>
              <a:gd name="connsiteY9" fmla="*/ 9525 h 19050"/>
              <a:gd name="connsiteX10" fmla="*/ 183 w 171450"/>
              <a:gd name="connsiteY10" fmla="*/ 7667 h 19050"/>
              <a:gd name="connsiteX11" fmla="*/ 725 w 171450"/>
              <a:gd name="connsiteY11" fmla="*/ 5880 h 19050"/>
              <a:gd name="connsiteX12" fmla="*/ 1605 w 171450"/>
              <a:gd name="connsiteY12" fmla="*/ 4233 h 19050"/>
              <a:gd name="connsiteX13" fmla="*/ 2790 w 171450"/>
              <a:gd name="connsiteY13" fmla="*/ 2790 h 19050"/>
              <a:gd name="connsiteX14" fmla="*/ 4233 w 171450"/>
              <a:gd name="connsiteY14" fmla="*/ 1605 h 19050"/>
              <a:gd name="connsiteX15" fmla="*/ 5880 w 171450"/>
              <a:gd name="connsiteY15" fmla="*/ 725 h 19050"/>
              <a:gd name="connsiteX16" fmla="*/ 7667 w 171450"/>
              <a:gd name="connsiteY16" fmla="*/ 183 h 19050"/>
              <a:gd name="connsiteX17" fmla="*/ 9525 w 171450"/>
              <a:gd name="connsiteY17" fmla="*/ 0 h 19050"/>
              <a:gd name="connsiteX18" fmla="*/ 161925 w 171450"/>
              <a:gd name="connsiteY18" fmla="*/ 0 h 19050"/>
              <a:gd name="connsiteX19" fmla="*/ 163784 w 171450"/>
              <a:gd name="connsiteY19" fmla="*/ 183 h 19050"/>
              <a:gd name="connsiteX20" fmla="*/ 165570 w 171450"/>
              <a:gd name="connsiteY20" fmla="*/ 725 h 19050"/>
              <a:gd name="connsiteX21" fmla="*/ 167217 w 171450"/>
              <a:gd name="connsiteY21" fmla="*/ 1605 h 19050"/>
              <a:gd name="connsiteX22" fmla="*/ 168660 w 171450"/>
              <a:gd name="connsiteY22" fmla="*/ 2790 h 19050"/>
              <a:gd name="connsiteX23" fmla="*/ 169845 w 171450"/>
              <a:gd name="connsiteY23" fmla="*/ 4233 h 19050"/>
              <a:gd name="connsiteX24" fmla="*/ 170725 w 171450"/>
              <a:gd name="connsiteY24" fmla="*/ 5880 h 19050"/>
              <a:gd name="connsiteX25" fmla="*/ 171267 w 171450"/>
              <a:gd name="connsiteY25" fmla="*/ 7667 h 19050"/>
              <a:gd name="connsiteX26" fmla="*/ 171450 w 171450"/>
              <a:gd name="connsiteY26" fmla="*/ 9525 h 19050"/>
              <a:gd name="connsiteX27" fmla="*/ 171267 w 171450"/>
              <a:gd name="connsiteY27" fmla="*/ 11383 h 19050"/>
              <a:gd name="connsiteX28" fmla="*/ 170725 w 171450"/>
              <a:gd name="connsiteY28" fmla="*/ 13170 h 19050"/>
              <a:gd name="connsiteX29" fmla="*/ 169845 w 171450"/>
              <a:gd name="connsiteY29" fmla="*/ 14817 h 19050"/>
              <a:gd name="connsiteX30" fmla="*/ 168660 w 171450"/>
              <a:gd name="connsiteY30" fmla="*/ 16260 h 19050"/>
              <a:gd name="connsiteX31" fmla="*/ 167217 w 171450"/>
              <a:gd name="connsiteY31" fmla="*/ 17445 h 19050"/>
              <a:gd name="connsiteX32" fmla="*/ 165570 w 171450"/>
              <a:gd name="connsiteY32" fmla="*/ 18325 h 19050"/>
              <a:gd name="connsiteX33" fmla="*/ 163784 w 171450"/>
              <a:gd name="connsiteY33" fmla="*/ 18867 h 19050"/>
              <a:gd name="connsiteX34" fmla="*/ 161925 w 171450"/>
              <a:gd name="connsiteY34" fmla="*/ 19050 h 19050"/>
              <a:gd name="connsiteX35" fmla="*/ 171450 w 171450"/>
              <a:gd name="connsiteY35" fmla="*/ 9525 h 19050"/>
              <a:gd name="connsiteX36" fmla="*/ 171267 w 171450"/>
              <a:gd name="connsiteY36" fmla="*/ 11383 h 19050"/>
              <a:gd name="connsiteX37" fmla="*/ 170725 w 171450"/>
              <a:gd name="connsiteY37" fmla="*/ 13170 h 19050"/>
              <a:gd name="connsiteX38" fmla="*/ 169845 w 171450"/>
              <a:gd name="connsiteY38" fmla="*/ 14817 h 19050"/>
              <a:gd name="connsiteX39" fmla="*/ 168660 w 171450"/>
              <a:gd name="connsiteY39" fmla="*/ 16260 h 19050"/>
              <a:gd name="connsiteX40" fmla="*/ 167217 w 171450"/>
              <a:gd name="connsiteY40" fmla="*/ 17445 h 19050"/>
              <a:gd name="connsiteX41" fmla="*/ 165570 w 171450"/>
              <a:gd name="connsiteY41" fmla="*/ 18325 h 19050"/>
              <a:gd name="connsiteX42" fmla="*/ 163784 w 171450"/>
              <a:gd name="connsiteY42" fmla="*/ 18867 h 19050"/>
              <a:gd name="connsiteX43" fmla="*/ 161925 w 171450"/>
              <a:gd name="connsiteY43" fmla="*/ 19050 h 19050"/>
              <a:gd name="connsiteX44" fmla="*/ 160067 w 171450"/>
              <a:gd name="connsiteY44" fmla="*/ 18867 h 19050"/>
              <a:gd name="connsiteX45" fmla="*/ 158280 w 171450"/>
              <a:gd name="connsiteY45" fmla="*/ 18325 h 19050"/>
              <a:gd name="connsiteX46" fmla="*/ 156633 w 171450"/>
              <a:gd name="connsiteY46" fmla="*/ 17445 h 19050"/>
              <a:gd name="connsiteX47" fmla="*/ 155190 w 171450"/>
              <a:gd name="connsiteY47" fmla="*/ 16260 h 19050"/>
              <a:gd name="connsiteX48" fmla="*/ 154005 w 171450"/>
              <a:gd name="connsiteY48" fmla="*/ 14817 h 19050"/>
              <a:gd name="connsiteX49" fmla="*/ 153125 w 171450"/>
              <a:gd name="connsiteY49" fmla="*/ 13170 h 19050"/>
              <a:gd name="connsiteX50" fmla="*/ 152583 w 171450"/>
              <a:gd name="connsiteY50" fmla="*/ 11383 h 19050"/>
              <a:gd name="connsiteX51" fmla="*/ 152400 w 171450"/>
              <a:gd name="connsiteY51" fmla="*/ 9525 h 19050"/>
              <a:gd name="connsiteX52" fmla="*/ 152583 w 171450"/>
              <a:gd name="connsiteY52" fmla="*/ 7667 h 19050"/>
              <a:gd name="connsiteX53" fmla="*/ 153125 w 171450"/>
              <a:gd name="connsiteY53" fmla="*/ 5880 h 19050"/>
              <a:gd name="connsiteX54" fmla="*/ 154005 w 171450"/>
              <a:gd name="connsiteY54" fmla="*/ 4233 h 19050"/>
              <a:gd name="connsiteX55" fmla="*/ 155190 w 171450"/>
              <a:gd name="connsiteY55" fmla="*/ 2790 h 19050"/>
              <a:gd name="connsiteX56" fmla="*/ 156633 w 171450"/>
              <a:gd name="connsiteY56" fmla="*/ 1605 h 19050"/>
              <a:gd name="connsiteX57" fmla="*/ 158280 w 171450"/>
              <a:gd name="connsiteY57" fmla="*/ 725 h 19050"/>
              <a:gd name="connsiteX58" fmla="*/ 160067 w 171450"/>
              <a:gd name="connsiteY58" fmla="*/ 183 h 19050"/>
              <a:gd name="connsiteX59" fmla="*/ 161925 w 171450"/>
              <a:gd name="connsiteY59" fmla="*/ 0 h 19050"/>
              <a:gd name="connsiteX60" fmla="*/ 163784 w 171450"/>
              <a:gd name="connsiteY60" fmla="*/ 183 h 19050"/>
              <a:gd name="connsiteX61" fmla="*/ 165570 w 171450"/>
              <a:gd name="connsiteY61" fmla="*/ 725 h 19050"/>
              <a:gd name="connsiteX62" fmla="*/ 167217 w 171450"/>
              <a:gd name="connsiteY62" fmla="*/ 1605 h 19050"/>
              <a:gd name="connsiteX63" fmla="*/ 168660 w 171450"/>
              <a:gd name="connsiteY63" fmla="*/ 2790 h 19050"/>
              <a:gd name="connsiteX64" fmla="*/ 169845 w 171450"/>
              <a:gd name="connsiteY64" fmla="*/ 4233 h 19050"/>
              <a:gd name="connsiteX65" fmla="*/ 170725 w 171450"/>
              <a:gd name="connsiteY65" fmla="*/ 5880 h 19050"/>
              <a:gd name="connsiteX66" fmla="*/ 171267 w 171450"/>
              <a:gd name="connsiteY66" fmla="*/ 7667 h 19050"/>
              <a:gd name="connsiteX67" fmla="*/ 171450 w 171450"/>
              <a:gd name="connsiteY67" fmla="*/ 9525 h 19050"/>
              <a:gd name="connsiteX68" fmla="*/ 19050 w 171450"/>
              <a:gd name="connsiteY68" fmla="*/ 9525 h 19050"/>
              <a:gd name="connsiteX69" fmla="*/ 18867 w 171450"/>
              <a:gd name="connsiteY69" fmla="*/ 11383 h 19050"/>
              <a:gd name="connsiteX70" fmla="*/ 18325 w 171450"/>
              <a:gd name="connsiteY70" fmla="*/ 13170 h 19050"/>
              <a:gd name="connsiteX71" fmla="*/ 17445 w 171450"/>
              <a:gd name="connsiteY71" fmla="*/ 14817 h 19050"/>
              <a:gd name="connsiteX72" fmla="*/ 16260 w 171450"/>
              <a:gd name="connsiteY72" fmla="*/ 16260 h 19050"/>
              <a:gd name="connsiteX73" fmla="*/ 14817 w 171450"/>
              <a:gd name="connsiteY73" fmla="*/ 17445 h 19050"/>
              <a:gd name="connsiteX74" fmla="*/ 13170 w 171450"/>
              <a:gd name="connsiteY74" fmla="*/ 18325 h 19050"/>
              <a:gd name="connsiteX75" fmla="*/ 11383 w 171450"/>
              <a:gd name="connsiteY75" fmla="*/ 18867 h 19050"/>
              <a:gd name="connsiteX76" fmla="*/ 9525 w 171450"/>
              <a:gd name="connsiteY76" fmla="*/ 19050 h 19050"/>
              <a:gd name="connsiteX77" fmla="*/ 7667 w 171450"/>
              <a:gd name="connsiteY77" fmla="*/ 18867 h 19050"/>
              <a:gd name="connsiteX78" fmla="*/ 5880 w 171450"/>
              <a:gd name="connsiteY78" fmla="*/ 18325 h 19050"/>
              <a:gd name="connsiteX79" fmla="*/ 4233 w 171450"/>
              <a:gd name="connsiteY79" fmla="*/ 17445 h 19050"/>
              <a:gd name="connsiteX80" fmla="*/ 2790 w 171450"/>
              <a:gd name="connsiteY80" fmla="*/ 16260 h 19050"/>
              <a:gd name="connsiteX81" fmla="*/ 1605 w 171450"/>
              <a:gd name="connsiteY81" fmla="*/ 14817 h 19050"/>
              <a:gd name="connsiteX82" fmla="*/ 725 w 171450"/>
              <a:gd name="connsiteY82" fmla="*/ 13170 h 19050"/>
              <a:gd name="connsiteX83" fmla="*/ 183 w 171450"/>
              <a:gd name="connsiteY83" fmla="*/ 11383 h 19050"/>
              <a:gd name="connsiteX84" fmla="*/ 0 w 171450"/>
              <a:gd name="connsiteY84" fmla="*/ 9525 h 19050"/>
              <a:gd name="connsiteX85" fmla="*/ 183 w 171450"/>
              <a:gd name="connsiteY85" fmla="*/ 7667 h 19050"/>
              <a:gd name="connsiteX86" fmla="*/ 725 w 171450"/>
              <a:gd name="connsiteY86" fmla="*/ 5880 h 19050"/>
              <a:gd name="connsiteX87" fmla="*/ 1605 w 171450"/>
              <a:gd name="connsiteY87" fmla="*/ 4233 h 19050"/>
              <a:gd name="connsiteX88" fmla="*/ 2790 w 171450"/>
              <a:gd name="connsiteY88" fmla="*/ 2790 h 19050"/>
              <a:gd name="connsiteX89" fmla="*/ 4233 w 171450"/>
              <a:gd name="connsiteY89" fmla="*/ 1605 h 19050"/>
              <a:gd name="connsiteX90" fmla="*/ 5880 w 171450"/>
              <a:gd name="connsiteY90" fmla="*/ 725 h 19050"/>
              <a:gd name="connsiteX91" fmla="*/ 7667 w 171450"/>
              <a:gd name="connsiteY91" fmla="*/ 183 h 19050"/>
              <a:gd name="connsiteX92" fmla="*/ 9525 w 171450"/>
              <a:gd name="connsiteY92" fmla="*/ 0 h 19050"/>
              <a:gd name="connsiteX93" fmla="*/ 11383 w 171450"/>
              <a:gd name="connsiteY93" fmla="*/ 183 h 19050"/>
              <a:gd name="connsiteX94" fmla="*/ 13170 w 171450"/>
              <a:gd name="connsiteY94" fmla="*/ 725 h 19050"/>
              <a:gd name="connsiteX95" fmla="*/ 14817 w 171450"/>
              <a:gd name="connsiteY95" fmla="*/ 1605 h 19050"/>
              <a:gd name="connsiteX96" fmla="*/ 16260 w 171450"/>
              <a:gd name="connsiteY96" fmla="*/ 2790 h 19050"/>
              <a:gd name="connsiteX97" fmla="*/ 17445 w 171450"/>
              <a:gd name="connsiteY97" fmla="*/ 4233 h 19050"/>
              <a:gd name="connsiteX98" fmla="*/ 18325 w 171450"/>
              <a:gd name="connsiteY98" fmla="*/ 5880 h 19050"/>
              <a:gd name="connsiteX99" fmla="*/ 18867 w 171450"/>
              <a:gd name="connsiteY99" fmla="*/ 7667 h 19050"/>
              <a:gd name="connsiteX100" fmla="*/ 19050 w 171450"/>
              <a:gd name="connsiteY100" fmla="*/ 952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1450" h="19050">
                <a:moveTo>
                  <a:pt x="161925" y="19050"/>
                </a:moveTo>
                <a:lnTo>
                  <a:pt x="9525" y="19050"/>
                </a:ln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lnTo>
                  <a:pt x="161925" y="0"/>
                </a:ln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lose/>
                <a:moveTo>
                  <a:pt x="171450" y="9525"/>
                </a:moveTo>
                <a:cubicBezTo>
                  <a:pt x="171450" y="10151"/>
                  <a:pt x="171389" y="10770"/>
                  <a:pt x="171267" y="11383"/>
                </a:cubicBezTo>
                <a:cubicBezTo>
                  <a:pt x="171145" y="11997"/>
                  <a:pt x="170964" y="12592"/>
                  <a:pt x="170725" y="13170"/>
                </a:cubicBezTo>
                <a:cubicBezTo>
                  <a:pt x="170486" y="13748"/>
                  <a:pt x="170193" y="14297"/>
                  <a:pt x="169845" y="14817"/>
                </a:cubicBezTo>
                <a:cubicBezTo>
                  <a:pt x="169498" y="15337"/>
                  <a:pt x="169103" y="15818"/>
                  <a:pt x="168660" y="16260"/>
                </a:cubicBezTo>
                <a:cubicBezTo>
                  <a:pt x="168218" y="16703"/>
                  <a:pt x="167737" y="17097"/>
                  <a:pt x="167217" y="17445"/>
                </a:cubicBezTo>
                <a:cubicBezTo>
                  <a:pt x="166697" y="17793"/>
                  <a:pt x="166149" y="18086"/>
                  <a:pt x="165570" y="18325"/>
                </a:cubicBezTo>
                <a:cubicBezTo>
                  <a:pt x="164992" y="18564"/>
                  <a:pt x="164397" y="18745"/>
                  <a:pt x="163784" y="18867"/>
                </a:cubicBezTo>
                <a:cubicBezTo>
                  <a:pt x="163170" y="18989"/>
                  <a:pt x="162551" y="19050"/>
                  <a:pt x="161925" y="19050"/>
                </a:cubicBezTo>
                <a:cubicBezTo>
                  <a:pt x="161299" y="19050"/>
                  <a:pt x="160680" y="18989"/>
                  <a:pt x="160067" y="18867"/>
                </a:cubicBezTo>
                <a:cubicBezTo>
                  <a:pt x="159453" y="18745"/>
                  <a:pt x="158858" y="18564"/>
                  <a:pt x="158280" y="18325"/>
                </a:cubicBezTo>
                <a:cubicBezTo>
                  <a:pt x="157702" y="18086"/>
                  <a:pt x="157153" y="17793"/>
                  <a:pt x="156633" y="17445"/>
                </a:cubicBezTo>
                <a:cubicBezTo>
                  <a:pt x="156114" y="17097"/>
                  <a:pt x="155633" y="16703"/>
                  <a:pt x="155190" y="16260"/>
                </a:cubicBezTo>
                <a:cubicBezTo>
                  <a:pt x="154748" y="15818"/>
                  <a:pt x="154353" y="15337"/>
                  <a:pt x="154005" y="14817"/>
                </a:cubicBezTo>
                <a:cubicBezTo>
                  <a:pt x="153657" y="14297"/>
                  <a:pt x="153364" y="13748"/>
                  <a:pt x="153125" y="13170"/>
                </a:cubicBezTo>
                <a:cubicBezTo>
                  <a:pt x="152886" y="12592"/>
                  <a:pt x="152705" y="11997"/>
                  <a:pt x="152583" y="11383"/>
                </a:cubicBezTo>
                <a:cubicBezTo>
                  <a:pt x="152461" y="10770"/>
                  <a:pt x="152400" y="10151"/>
                  <a:pt x="152400" y="9525"/>
                </a:cubicBezTo>
                <a:cubicBezTo>
                  <a:pt x="152400" y="8900"/>
                  <a:pt x="152461" y="8280"/>
                  <a:pt x="152583" y="7667"/>
                </a:cubicBezTo>
                <a:cubicBezTo>
                  <a:pt x="152705" y="7053"/>
                  <a:pt x="152886" y="6458"/>
                  <a:pt x="153125" y="5880"/>
                </a:cubicBezTo>
                <a:cubicBezTo>
                  <a:pt x="153364" y="5303"/>
                  <a:pt x="153657" y="4753"/>
                  <a:pt x="154005" y="4233"/>
                </a:cubicBezTo>
                <a:cubicBezTo>
                  <a:pt x="154353" y="3713"/>
                  <a:pt x="154748" y="3232"/>
                  <a:pt x="155190" y="2790"/>
                </a:cubicBezTo>
                <a:cubicBezTo>
                  <a:pt x="155633" y="2348"/>
                  <a:pt x="156113" y="1953"/>
                  <a:pt x="156633" y="1605"/>
                </a:cubicBezTo>
                <a:cubicBezTo>
                  <a:pt x="157153" y="1258"/>
                  <a:pt x="157702" y="965"/>
                  <a:pt x="158280" y="725"/>
                </a:cubicBezTo>
                <a:cubicBezTo>
                  <a:pt x="158858" y="486"/>
                  <a:pt x="159453" y="305"/>
                  <a:pt x="160067" y="183"/>
                </a:cubicBezTo>
                <a:cubicBezTo>
                  <a:pt x="160680" y="61"/>
                  <a:pt x="161299" y="0"/>
                  <a:pt x="161925" y="0"/>
                </a:cubicBezTo>
                <a:cubicBezTo>
                  <a:pt x="162551" y="0"/>
                  <a:pt x="163170" y="61"/>
                  <a:pt x="163784" y="183"/>
                </a:cubicBezTo>
                <a:cubicBezTo>
                  <a:pt x="164397" y="305"/>
                  <a:pt x="164992" y="486"/>
                  <a:pt x="165570" y="725"/>
                </a:cubicBezTo>
                <a:cubicBezTo>
                  <a:pt x="166149" y="965"/>
                  <a:pt x="166697" y="1258"/>
                  <a:pt x="167217" y="1605"/>
                </a:cubicBezTo>
                <a:cubicBezTo>
                  <a:pt x="167737" y="1953"/>
                  <a:pt x="168218" y="2348"/>
                  <a:pt x="168660" y="2790"/>
                </a:cubicBezTo>
                <a:cubicBezTo>
                  <a:pt x="169103" y="3232"/>
                  <a:pt x="169498" y="3713"/>
                  <a:pt x="169845" y="4233"/>
                </a:cubicBezTo>
                <a:cubicBezTo>
                  <a:pt x="170192" y="4753"/>
                  <a:pt x="170486" y="5303"/>
                  <a:pt x="170725" y="5880"/>
                </a:cubicBezTo>
                <a:cubicBezTo>
                  <a:pt x="170964" y="6458"/>
                  <a:pt x="171145" y="7053"/>
                  <a:pt x="171267" y="7667"/>
                </a:cubicBezTo>
                <a:cubicBezTo>
                  <a:pt x="171389" y="8280"/>
                  <a:pt x="171450" y="8900"/>
                  <a:pt x="171450" y="9525"/>
                </a:cubicBezTo>
                <a:close/>
                <a:moveTo>
                  <a:pt x="19050" y="9525"/>
                </a:moveTo>
                <a:cubicBezTo>
                  <a:pt x="19050" y="10151"/>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3"/>
                  <a:pt x="15337" y="17097"/>
                  <a:pt x="14817" y="17445"/>
                </a:cubicBezTo>
                <a:cubicBezTo>
                  <a:pt x="14297" y="17793"/>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3"/>
                  <a:pt x="4233" y="17445"/>
                </a:cubicBezTo>
                <a:cubicBezTo>
                  <a:pt x="3713" y="17097"/>
                  <a:pt x="3232" y="16703"/>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1"/>
                  <a:pt x="0" y="9525"/>
                </a:cubicBezTo>
                <a:cubicBezTo>
                  <a:pt x="0" y="8900"/>
                  <a:pt x="61" y="8280"/>
                  <a:pt x="183" y="7667"/>
                </a:cubicBezTo>
                <a:cubicBezTo>
                  <a:pt x="305" y="7053"/>
                  <a:pt x="486" y="6458"/>
                  <a:pt x="725" y="5880"/>
                </a:cubicBezTo>
                <a:cubicBezTo>
                  <a:pt x="964" y="5303"/>
                  <a:pt x="1258" y="4753"/>
                  <a:pt x="1605" y="4233"/>
                </a:cubicBezTo>
                <a:cubicBezTo>
                  <a:pt x="1953" y="3713"/>
                  <a:pt x="2348" y="3232"/>
                  <a:pt x="2790" y="2790"/>
                </a:cubicBezTo>
                <a:cubicBezTo>
                  <a:pt x="3232" y="2348"/>
                  <a:pt x="3713" y="1953"/>
                  <a:pt x="4233" y="1605"/>
                </a:cubicBezTo>
                <a:cubicBezTo>
                  <a:pt x="4753" y="1258"/>
                  <a:pt x="5302" y="965"/>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5"/>
                  <a:pt x="14297" y="1258"/>
                  <a:pt x="14817" y="1605"/>
                </a:cubicBezTo>
                <a:cubicBezTo>
                  <a:pt x="15337" y="1953"/>
                  <a:pt x="15818" y="2348"/>
                  <a:pt x="16260" y="2790"/>
                </a:cubicBezTo>
                <a:cubicBezTo>
                  <a:pt x="16702" y="3232"/>
                  <a:pt x="17097" y="3713"/>
                  <a:pt x="17445" y="4233"/>
                </a:cubicBezTo>
                <a:cubicBezTo>
                  <a:pt x="17792" y="4753"/>
                  <a:pt x="18086" y="5303"/>
                  <a:pt x="18325" y="5880"/>
                </a:cubicBezTo>
                <a:cubicBezTo>
                  <a:pt x="18564" y="6458"/>
                  <a:pt x="18745" y="7053"/>
                  <a:pt x="18867" y="7667"/>
                </a:cubicBezTo>
                <a:cubicBezTo>
                  <a:pt x="18989" y="8280"/>
                  <a:pt x="19050" y="8900"/>
                  <a:pt x="19050" y="9525"/>
                </a:cubicBezTo>
                <a:close/>
              </a:path>
            </a:pathLst>
          </a:custGeom>
          <a:solidFill>
            <a:schemeClr val="accent1"/>
          </a:solidFill>
          <a:ln w="9525" cap="flat">
            <a:noFill/>
            <a:prstDash val="solid"/>
            <a:miter/>
          </a:ln>
        </p:spPr>
        <p:txBody>
          <a:bodyPr rtlCol="0" anchor="ctr"/>
          <a:lstStyle/>
          <a:p>
            <a:endParaRPr lang="en-US"/>
          </a:p>
        </p:txBody>
      </p:sp>
      <p:sp>
        <p:nvSpPr>
          <p:cNvPr id="17" name="任意多边形: 形状 16"/>
          <p:cNvSpPr/>
          <p:nvPr userDrawn="1">
            <p:custDataLst>
              <p:tags r:id="rId14"/>
            </p:custDataLst>
          </p:nvPr>
        </p:nvSpPr>
        <p:spPr>
          <a:xfrm rot="16200000">
            <a:off x="113766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18" name="任意多边形: 形状 17"/>
          <p:cNvSpPr/>
          <p:nvPr userDrawn="1">
            <p:custDataLst>
              <p:tags r:id="rId15"/>
            </p:custDataLst>
          </p:nvPr>
        </p:nvSpPr>
        <p:spPr>
          <a:xfrm rot="16200000">
            <a:off x="11424285" y="620713"/>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
        <p:nvSpPr>
          <p:cNvPr id="19" name="任意多边形: 形状 18"/>
          <p:cNvSpPr/>
          <p:nvPr userDrawn="1">
            <p:custDataLst>
              <p:tags r:id="rId16"/>
            </p:custDataLst>
          </p:nvPr>
        </p:nvSpPr>
        <p:spPr>
          <a:xfrm rot="5400000">
            <a:off x="11148060" y="549275"/>
            <a:ext cx="228600" cy="228600"/>
          </a:xfrm>
          <a:custGeom>
            <a:avLst/>
            <a:gdLst>
              <a:gd name="connsiteX0" fmla="*/ 0 w 228600"/>
              <a:gd name="connsiteY0" fmla="*/ 0 h 228600"/>
              <a:gd name="connsiteX1" fmla="*/ 228600 w 228600"/>
              <a:gd name="connsiteY1" fmla="*/ 0 h 228600"/>
              <a:gd name="connsiteX2" fmla="*/ 228600 w 228600"/>
              <a:gd name="connsiteY2" fmla="*/ 228600 h 228600"/>
              <a:gd name="connsiteX3" fmla="*/ 0 w 228600"/>
              <a:gd name="connsiteY3" fmla="*/ 228600 h 228600"/>
            </a:gdLst>
            <a:ahLst/>
            <a:cxnLst>
              <a:cxn ang="0">
                <a:pos x="connsiteX0" y="connsiteY0"/>
              </a:cxn>
              <a:cxn ang="0">
                <a:pos x="connsiteX1" y="connsiteY1"/>
              </a:cxn>
              <a:cxn ang="0">
                <a:pos x="connsiteX2" y="connsiteY2"/>
              </a:cxn>
              <a:cxn ang="0">
                <a:pos x="connsiteX3" y="connsiteY3"/>
              </a:cxn>
            </a:cxnLst>
            <a:rect l="l" t="t" r="r" b="b"/>
            <a:pathLst>
              <a:path w="228600" h="228600">
                <a:moveTo>
                  <a:pt x="0" y="0"/>
                </a:moveTo>
                <a:lnTo>
                  <a:pt x="228600" y="0"/>
                </a:lnTo>
                <a:lnTo>
                  <a:pt x="228600" y="228600"/>
                </a:lnTo>
                <a:lnTo>
                  <a:pt x="0" y="228600"/>
                </a:lnTo>
                <a:close/>
              </a:path>
            </a:pathLst>
          </a:custGeom>
          <a:solidFill>
            <a:schemeClr val="accent1">
              <a:alpha val="1000"/>
            </a:schemeClr>
          </a:solidFill>
          <a:ln w="9525" cap="flat">
            <a:noFill/>
            <a:prstDash val="solid"/>
            <a:miter/>
          </a:ln>
        </p:spPr>
        <p:txBody>
          <a:bodyPr rtlCol="0" anchor="ctr"/>
          <a:lstStyle/>
          <a:p>
            <a:endParaRPr lang="en-US"/>
          </a:p>
        </p:txBody>
      </p:sp>
      <p:sp>
        <p:nvSpPr>
          <p:cNvPr id="20" name="任意多边形: 形状 19"/>
          <p:cNvSpPr/>
          <p:nvPr userDrawn="1">
            <p:custDataLst>
              <p:tags r:id="rId17"/>
            </p:custDataLst>
          </p:nvPr>
        </p:nvSpPr>
        <p:spPr>
          <a:xfrm rot="5400000">
            <a:off x="11195685" y="630237"/>
            <a:ext cx="133350" cy="76200"/>
          </a:xfrm>
          <a:custGeom>
            <a:avLst/>
            <a:gdLst>
              <a:gd name="connsiteX0" fmla="*/ 16260 w 133350"/>
              <a:gd name="connsiteY0" fmla="*/ 2790 h 76200"/>
              <a:gd name="connsiteX1" fmla="*/ 73410 w 133350"/>
              <a:gd name="connsiteY1" fmla="*/ 59940 h 76200"/>
              <a:gd name="connsiteX2" fmla="*/ 66675 w 133350"/>
              <a:gd name="connsiteY2" fmla="*/ 66675 h 76200"/>
              <a:gd name="connsiteX3" fmla="*/ 59940 w 133350"/>
              <a:gd name="connsiteY3" fmla="*/ 59940 h 76200"/>
              <a:gd name="connsiteX4" fmla="*/ 117090 w 133350"/>
              <a:gd name="connsiteY4" fmla="*/ 2790 h 76200"/>
              <a:gd name="connsiteX5" fmla="*/ 118533 w 133350"/>
              <a:gd name="connsiteY5" fmla="*/ 1605 h 76200"/>
              <a:gd name="connsiteX6" fmla="*/ 120180 w 133350"/>
              <a:gd name="connsiteY6" fmla="*/ 725 h 76200"/>
              <a:gd name="connsiteX7" fmla="*/ 121967 w 133350"/>
              <a:gd name="connsiteY7" fmla="*/ 183 h 76200"/>
              <a:gd name="connsiteX8" fmla="*/ 123825 w 133350"/>
              <a:gd name="connsiteY8" fmla="*/ 0 h 76200"/>
              <a:gd name="connsiteX9" fmla="*/ 125683 w 133350"/>
              <a:gd name="connsiteY9" fmla="*/ 183 h 76200"/>
              <a:gd name="connsiteX10" fmla="*/ 127470 w 133350"/>
              <a:gd name="connsiteY10" fmla="*/ 725 h 76200"/>
              <a:gd name="connsiteX11" fmla="*/ 129117 w 133350"/>
              <a:gd name="connsiteY11" fmla="*/ 1605 h 76200"/>
              <a:gd name="connsiteX12" fmla="*/ 130560 w 133350"/>
              <a:gd name="connsiteY12" fmla="*/ 2790 h 76200"/>
              <a:gd name="connsiteX13" fmla="*/ 131745 w 133350"/>
              <a:gd name="connsiteY13" fmla="*/ 4233 h 76200"/>
              <a:gd name="connsiteX14" fmla="*/ 132625 w 133350"/>
              <a:gd name="connsiteY14" fmla="*/ 5880 h 76200"/>
              <a:gd name="connsiteX15" fmla="*/ 133167 w 133350"/>
              <a:gd name="connsiteY15" fmla="*/ 7667 h 76200"/>
              <a:gd name="connsiteX16" fmla="*/ 133350 w 133350"/>
              <a:gd name="connsiteY16" fmla="*/ 9525 h 76200"/>
              <a:gd name="connsiteX17" fmla="*/ 133167 w 133350"/>
              <a:gd name="connsiteY17" fmla="*/ 11383 h 76200"/>
              <a:gd name="connsiteX18" fmla="*/ 132625 w 133350"/>
              <a:gd name="connsiteY18" fmla="*/ 13170 h 76200"/>
              <a:gd name="connsiteX19" fmla="*/ 131745 w 133350"/>
              <a:gd name="connsiteY19" fmla="*/ 14817 h 76200"/>
              <a:gd name="connsiteX20" fmla="*/ 130560 w 133350"/>
              <a:gd name="connsiteY20" fmla="*/ 16260 h 76200"/>
              <a:gd name="connsiteX21" fmla="*/ 73410 w 133350"/>
              <a:gd name="connsiteY21" fmla="*/ 73410 h 76200"/>
              <a:gd name="connsiteX22" fmla="*/ 71967 w 133350"/>
              <a:gd name="connsiteY22" fmla="*/ 74595 h 76200"/>
              <a:gd name="connsiteX23" fmla="*/ 70320 w 133350"/>
              <a:gd name="connsiteY23" fmla="*/ 75475 h 76200"/>
              <a:gd name="connsiteX24" fmla="*/ 68533 w 133350"/>
              <a:gd name="connsiteY24" fmla="*/ 76017 h 76200"/>
              <a:gd name="connsiteX25" fmla="*/ 66675 w 133350"/>
              <a:gd name="connsiteY25" fmla="*/ 76200 h 76200"/>
              <a:gd name="connsiteX26" fmla="*/ 64817 w 133350"/>
              <a:gd name="connsiteY26" fmla="*/ 76017 h 76200"/>
              <a:gd name="connsiteX27" fmla="*/ 63030 w 133350"/>
              <a:gd name="connsiteY27" fmla="*/ 75475 h 76200"/>
              <a:gd name="connsiteX28" fmla="*/ 61383 w 133350"/>
              <a:gd name="connsiteY28" fmla="*/ 74595 h 76200"/>
              <a:gd name="connsiteX29" fmla="*/ 59940 w 133350"/>
              <a:gd name="connsiteY29" fmla="*/ 73410 h 76200"/>
              <a:gd name="connsiteX30" fmla="*/ 2790 w 133350"/>
              <a:gd name="connsiteY30" fmla="*/ 16260 h 76200"/>
              <a:gd name="connsiteX31" fmla="*/ 1605 w 133350"/>
              <a:gd name="connsiteY31" fmla="*/ 14817 h 76200"/>
              <a:gd name="connsiteX32" fmla="*/ 725 w 133350"/>
              <a:gd name="connsiteY32" fmla="*/ 13170 h 76200"/>
              <a:gd name="connsiteX33" fmla="*/ 183 w 133350"/>
              <a:gd name="connsiteY33" fmla="*/ 11383 h 76200"/>
              <a:gd name="connsiteX34" fmla="*/ 0 w 133350"/>
              <a:gd name="connsiteY34" fmla="*/ 9525 h 76200"/>
              <a:gd name="connsiteX35" fmla="*/ 183 w 133350"/>
              <a:gd name="connsiteY35" fmla="*/ 7667 h 76200"/>
              <a:gd name="connsiteX36" fmla="*/ 725 w 133350"/>
              <a:gd name="connsiteY36" fmla="*/ 5880 h 76200"/>
              <a:gd name="connsiteX37" fmla="*/ 1605 w 133350"/>
              <a:gd name="connsiteY37" fmla="*/ 4233 h 76200"/>
              <a:gd name="connsiteX38" fmla="*/ 2790 w 133350"/>
              <a:gd name="connsiteY38" fmla="*/ 2790 h 76200"/>
              <a:gd name="connsiteX39" fmla="*/ 4233 w 133350"/>
              <a:gd name="connsiteY39" fmla="*/ 1605 h 76200"/>
              <a:gd name="connsiteX40" fmla="*/ 5880 w 133350"/>
              <a:gd name="connsiteY40" fmla="*/ 725 h 76200"/>
              <a:gd name="connsiteX41" fmla="*/ 7667 w 133350"/>
              <a:gd name="connsiteY41" fmla="*/ 183 h 76200"/>
              <a:gd name="connsiteX42" fmla="*/ 9525 w 133350"/>
              <a:gd name="connsiteY42" fmla="*/ 0 h 76200"/>
              <a:gd name="connsiteX43" fmla="*/ 11383 w 133350"/>
              <a:gd name="connsiteY43" fmla="*/ 183 h 76200"/>
              <a:gd name="connsiteX44" fmla="*/ 13170 w 133350"/>
              <a:gd name="connsiteY44" fmla="*/ 725 h 76200"/>
              <a:gd name="connsiteX45" fmla="*/ 14817 w 133350"/>
              <a:gd name="connsiteY45" fmla="*/ 1605 h 76200"/>
              <a:gd name="connsiteX46" fmla="*/ 16260 w 133350"/>
              <a:gd name="connsiteY46" fmla="*/ 2790 h 76200"/>
              <a:gd name="connsiteX47" fmla="*/ 19050 w 133350"/>
              <a:gd name="connsiteY47" fmla="*/ 9525 h 76200"/>
              <a:gd name="connsiteX48" fmla="*/ 18867 w 133350"/>
              <a:gd name="connsiteY48" fmla="*/ 11383 h 76200"/>
              <a:gd name="connsiteX49" fmla="*/ 18325 w 133350"/>
              <a:gd name="connsiteY49" fmla="*/ 13170 h 76200"/>
              <a:gd name="connsiteX50" fmla="*/ 17445 w 133350"/>
              <a:gd name="connsiteY50" fmla="*/ 14817 h 76200"/>
              <a:gd name="connsiteX51" fmla="*/ 16260 w 133350"/>
              <a:gd name="connsiteY51" fmla="*/ 16260 h 76200"/>
              <a:gd name="connsiteX52" fmla="*/ 14817 w 133350"/>
              <a:gd name="connsiteY52" fmla="*/ 17445 h 76200"/>
              <a:gd name="connsiteX53" fmla="*/ 13170 w 133350"/>
              <a:gd name="connsiteY53" fmla="*/ 18325 h 76200"/>
              <a:gd name="connsiteX54" fmla="*/ 11383 w 133350"/>
              <a:gd name="connsiteY54" fmla="*/ 18867 h 76200"/>
              <a:gd name="connsiteX55" fmla="*/ 9525 w 133350"/>
              <a:gd name="connsiteY55" fmla="*/ 19050 h 76200"/>
              <a:gd name="connsiteX56" fmla="*/ 7667 w 133350"/>
              <a:gd name="connsiteY56" fmla="*/ 18867 h 76200"/>
              <a:gd name="connsiteX57" fmla="*/ 5880 w 133350"/>
              <a:gd name="connsiteY57" fmla="*/ 18325 h 76200"/>
              <a:gd name="connsiteX58" fmla="*/ 4233 w 133350"/>
              <a:gd name="connsiteY58" fmla="*/ 17445 h 76200"/>
              <a:gd name="connsiteX59" fmla="*/ 2790 w 133350"/>
              <a:gd name="connsiteY59" fmla="*/ 16260 h 76200"/>
              <a:gd name="connsiteX60" fmla="*/ 1605 w 133350"/>
              <a:gd name="connsiteY60" fmla="*/ 14817 h 76200"/>
              <a:gd name="connsiteX61" fmla="*/ 725 w 133350"/>
              <a:gd name="connsiteY61" fmla="*/ 13170 h 76200"/>
              <a:gd name="connsiteX62" fmla="*/ 183 w 133350"/>
              <a:gd name="connsiteY62" fmla="*/ 11383 h 76200"/>
              <a:gd name="connsiteX63" fmla="*/ 0 w 133350"/>
              <a:gd name="connsiteY63" fmla="*/ 9525 h 76200"/>
              <a:gd name="connsiteX64" fmla="*/ 183 w 133350"/>
              <a:gd name="connsiteY64" fmla="*/ 7667 h 76200"/>
              <a:gd name="connsiteX65" fmla="*/ 725 w 133350"/>
              <a:gd name="connsiteY65" fmla="*/ 5880 h 76200"/>
              <a:gd name="connsiteX66" fmla="*/ 1605 w 133350"/>
              <a:gd name="connsiteY66" fmla="*/ 4233 h 76200"/>
              <a:gd name="connsiteX67" fmla="*/ 2790 w 133350"/>
              <a:gd name="connsiteY67" fmla="*/ 2790 h 76200"/>
              <a:gd name="connsiteX68" fmla="*/ 4233 w 133350"/>
              <a:gd name="connsiteY68" fmla="*/ 1605 h 76200"/>
              <a:gd name="connsiteX69" fmla="*/ 5880 w 133350"/>
              <a:gd name="connsiteY69" fmla="*/ 725 h 76200"/>
              <a:gd name="connsiteX70" fmla="*/ 7667 w 133350"/>
              <a:gd name="connsiteY70" fmla="*/ 183 h 76200"/>
              <a:gd name="connsiteX71" fmla="*/ 9525 w 133350"/>
              <a:gd name="connsiteY71" fmla="*/ 0 h 76200"/>
              <a:gd name="connsiteX72" fmla="*/ 11383 w 133350"/>
              <a:gd name="connsiteY72" fmla="*/ 183 h 76200"/>
              <a:gd name="connsiteX73" fmla="*/ 13170 w 133350"/>
              <a:gd name="connsiteY73" fmla="*/ 725 h 76200"/>
              <a:gd name="connsiteX74" fmla="*/ 14817 w 133350"/>
              <a:gd name="connsiteY74" fmla="*/ 1605 h 76200"/>
              <a:gd name="connsiteX75" fmla="*/ 16260 w 133350"/>
              <a:gd name="connsiteY75" fmla="*/ 2790 h 76200"/>
              <a:gd name="connsiteX76" fmla="*/ 17445 w 133350"/>
              <a:gd name="connsiteY76" fmla="*/ 4233 h 76200"/>
              <a:gd name="connsiteX77" fmla="*/ 18325 w 133350"/>
              <a:gd name="connsiteY77" fmla="*/ 5880 h 76200"/>
              <a:gd name="connsiteX78" fmla="*/ 18867 w 133350"/>
              <a:gd name="connsiteY78" fmla="*/ 7667 h 76200"/>
              <a:gd name="connsiteX79" fmla="*/ 19050 w 133350"/>
              <a:gd name="connsiteY79" fmla="*/ 9525 h 76200"/>
              <a:gd name="connsiteX80" fmla="*/ 133350 w 133350"/>
              <a:gd name="connsiteY80" fmla="*/ 9525 h 76200"/>
              <a:gd name="connsiteX81" fmla="*/ 133167 w 133350"/>
              <a:gd name="connsiteY81" fmla="*/ 11383 h 76200"/>
              <a:gd name="connsiteX82" fmla="*/ 132625 w 133350"/>
              <a:gd name="connsiteY82" fmla="*/ 13170 h 76200"/>
              <a:gd name="connsiteX83" fmla="*/ 131745 w 133350"/>
              <a:gd name="connsiteY83" fmla="*/ 14817 h 76200"/>
              <a:gd name="connsiteX84" fmla="*/ 130560 w 133350"/>
              <a:gd name="connsiteY84" fmla="*/ 16260 h 76200"/>
              <a:gd name="connsiteX85" fmla="*/ 129117 w 133350"/>
              <a:gd name="connsiteY85" fmla="*/ 17445 h 76200"/>
              <a:gd name="connsiteX86" fmla="*/ 127470 w 133350"/>
              <a:gd name="connsiteY86" fmla="*/ 18325 h 76200"/>
              <a:gd name="connsiteX87" fmla="*/ 125683 w 133350"/>
              <a:gd name="connsiteY87" fmla="*/ 18867 h 76200"/>
              <a:gd name="connsiteX88" fmla="*/ 123825 w 133350"/>
              <a:gd name="connsiteY88" fmla="*/ 19050 h 76200"/>
              <a:gd name="connsiteX89" fmla="*/ 121967 w 133350"/>
              <a:gd name="connsiteY89" fmla="*/ 18867 h 76200"/>
              <a:gd name="connsiteX90" fmla="*/ 120180 w 133350"/>
              <a:gd name="connsiteY90" fmla="*/ 18325 h 76200"/>
              <a:gd name="connsiteX91" fmla="*/ 118533 w 133350"/>
              <a:gd name="connsiteY91" fmla="*/ 17445 h 76200"/>
              <a:gd name="connsiteX92" fmla="*/ 117090 w 133350"/>
              <a:gd name="connsiteY92" fmla="*/ 16260 h 76200"/>
              <a:gd name="connsiteX93" fmla="*/ 115905 w 133350"/>
              <a:gd name="connsiteY93" fmla="*/ 14817 h 76200"/>
              <a:gd name="connsiteX94" fmla="*/ 115025 w 133350"/>
              <a:gd name="connsiteY94" fmla="*/ 13170 h 76200"/>
              <a:gd name="connsiteX95" fmla="*/ 114483 w 133350"/>
              <a:gd name="connsiteY95" fmla="*/ 11383 h 76200"/>
              <a:gd name="connsiteX96" fmla="*/ 114300 w 133350"/>
              <a:gd name="connsiteY96" fmla="*/ 9525 h 76200"/>
              <a:gd name="connsiteX97" fmla="*/ 114483 w 133350"/>
              <a:gd name="connsiteY97" fmla="*/ 7667 h 76200"/>
              <a:gd name="connsiteX98" fmla="*/ 115025 w 133350"/>
              <a:gd name="connsiteY98" fmla="*/ 5880 h 76200"/>
              <a:gd name="connsiteX99" fmla="*/ 115905 w 133350"/>
              <a:gd name="connsiteY99" fmla="*/ 4233 h 76200"/>
              <a:gd name="connsiteX100" fmla="*/ 117090 w 133350"/>
              <a:gd name="connsiteY100" fmla="*/ 2790 h 76200"/>
              <a:gd name="connsiteX101" fmla="*/ 118533 w 133350"/>
              <a:gd name="connsiteY101" fmla="*/ 1605 h 76200"/>
              <a:gd name="connsiteX102" fmla="*/ 120180 w 133350"/>
              <a:gd name="connsiteY102" fmla="*/ 725 h 76200"/>
              <a:gd name="connsiteX103" fmla="*/ 121967 w 133350"/>
              <a:gd name="connsiteY103" fmla="*/ 183 h 76200"/>
              <a:gd name="connsiteX104" fmla="*/ 123825 w 133350"/>
              <a:gd name="connsiteY104" fmla="*/ 0 h 76200"/>
              <a:gd name="connsiteX105" fmla="*/ 125683 w 133350"/>
              <a:gd name="connsiteY105" fmla="*/ 183 h 76200"/>
              <a:gd name="connsiteX106" fmla="*/ 127470 w 133350"/>
              <a:gd name="connsiteY106" fmla="*/ 725 h 76200"/>
              <a:gd name="connsiteX107" fmla="*/ 129117 w 133350"/>
              <a:gd name="connsiteY107" fmla="*/ 1605 h 76200"/>
              <a:gd name="connsiteX108" fmla="*/ 130560 w 133350"/>
              <a:gd name="connsiteY108" fmla="*/ 2790 h 76200"/>
              <a:gd name="connsiteX109" fmla="*/ 131745 w 133350"/>
              <a:gd name="connsiteY109" fmla="*/ 4233 h 76200"/>
              <a:gd name="connsiteX110" fmla="*/ 132625 w 133350"/>
              <a:gd name="connsiteY110" fmla="*/ 5880 h 76200"/>
              <a:gd name="connsiteX111" fmla="*/ 133167 w 133350"/>
              <a:gd name="connsiteY111" fmla="*/ 7667 h 76200"/>
              <a:gd name="connsiteX112" fmla="*/ 133350 w 133350"/>
              <a:gd name="connsiteY112" fmla="*/ 9525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33350" h="76200">
                <a:moveTo>
                  <a:pt x="16260" y="2790"/>
                </a:moveTo>
                <a:lnTo>
                  <a:pt x="73410" y="59940"/>
                </a:lnTo>
                <a:lnTo>
                  <a:pt x="66675" y="66675"/>
                </a:lnTo>
                <a:lnTo>
                  <a:pt x="59940" y="59940"/>
                </a:lnTo>
                <a:lnTo>
                  <a:pt x="117090" y="2790"/>
                </a:ln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lnTo>
                  <a:pt x="73410" y="73410"/>
                </a:lnTo>
                <a:cubicBezTo>
                  <a:pt x="72968" y="73852"/>
                  <a:pt x="72487" y="74247"/>
                  <a:pt x="71967" y="74595"/>
                </a:cubicBezTo>
                <a:cubicBezTo>
                  <a:pt x="71447" y="74942"/>
                  <a:pt x="70897" y="75236"/>
                  <a:pt x="70320" y="75475"/>
                </a:cubicBezTo>
                <a:cubicBezTo>
                  <a:pt x="69742" y="75714"/>
                  <a:pt x="69147" y="75895"/>
                  <a:pt x="68533" y="76017"/>
                </a:cubicBezTo>
                <a:cubicBezTo>
                  <a:pt x="67920" y="76139"/>
                  <a:pt x="67301" y="76200"/>
                  <a:pt x="66675" y="76200"/>
                </a:cubicBezTo>
                <a:cubicBezTo>
                  <a:pt x="66049" y="76200"/>
                  <a:pt x="65430" y="76139"/>
                  <a:pt x="64817" y="76017"/>
                </a:cubicBezTo>
                <a:cubicBezTo>
                  <a:pt x="64203" y="75895"/>
                  <a:pt x="63608" y="75714"/>
                  <a:pt x="63030" y="75475"/>
                </a:cubicBezTo>
                <a:cubicBezTo>
                  <a:pt x="62453" y="75236"/>
                  <a:pt x="61903" y="74943"/>
                  <a:pt x="61383" y="74595"/>
                </a:cubicBezTo>
                <a:cubicBezTo>
                  <a:pt x="60863" y="74247"/>
                  <a:pt x="60382" y="73852"/>
                  <a:pt x="59940" y="73410"/>
                </a:cubicBezTo>
                <a:lnTo>
                  <a:pt x="2790" y="16260"/>
                </a:ln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lose/>
                <a:moveTo>
                  <a:pt x="19050" y="9525"/>
                </a:moveTo>
                <a:cubicBezTo>
                  <a:pt x="19050" y="10150"/>
                  <a:pt x="18989" y="10770"/>
                  <a:pt x="18867" y="11383"/>
                </a:cubicBezTo>
                <a:cubicBezTo>
                  <a:pt x="18745" y="11997"/>
                  <a:pt x="18564" y="12592"/>
                  <a:pt x="18325" y="13170"/>
                </a:cubicBezTo>
                <a:cubicBezTo>
                  <a:pt x="18086" y="13748"/>
                  <a:pt x="17792" y="14297"/>
                  <a:pt x="17445" y="14817"/>
                </a:cubicBezTo>
                <a:cubicBezTo>
                  <a:pt x="17097" y="15337"/>
                  <a:pt x="16702" y="15818"/>
                  <a:pt x="16260" y="16260"/>
                </a:cubicBezTo>
                <a:cubicBezTo>
                  <a:pt x="15818" y="16702"/>
                  <a:pt x="15337" y="17097"/>
                  <a:pt x="14817" y="17445"/>
                </a:cubicBezTo>
                <a:cubicBezTo>
                  <a:pt x="14297" y="17792"/>
                  <a:pt x="13748" y="18086"/>
                  <a:pt x="13170" y="18325"/>
                </a:cubicBezTo>
                <a:cubicBezTo>
                  <a:pt x="12592" y="18564"/>
                  <a:pt x="11997" y="18745"/>
                  <a:pt x="11383" y="18867"/>
                </a:cubicBezTo>
                <a:cubicBezTo>
                  <a:pt x="10770" y="18989"/>
                  <a:pt x="10150" y="19050"/>
                  <a:pt x="9525" y="19050"/>
                </a:cubicBezTo>
                <a:cubicBezTo>
                  <a:pt x="8900" y="19050"/>
                  <a:pt x="8280" y="18989"/>
                  <a:pt x="7667" y="18867"/>
                </a:cubicBezTo>
                <a:cubicBezTo>
                  <a:pt x="7053" y="18745"/>
                  <a:pt x="6458" y="18564"/>
                  <a:pt x="5880" y="18325"/>
                </a:cubicBezTo>
                <a:cubicBezTo>
                  <a:pt x="5302" y="18086"/>
                  <a:pt x="4753" y="17792"/>
                  <a:pt x="4233" y="17445"/>
                </a:cubicBezTo>
                <a:cubicBezTo>
                  <a:pt x="3713" y="17097"/>
                  <a:pt x="3232" y="16702"/>
                  <a:pt x="2790" y="16260"/>
                </a:cubicBezTo>
                <a:cubicBezTo>
                  <a:pt x="2348" y="15818"/>
                  <a:pt x="1953" y="15337"/>
                  <a:pt x="1605" y="14817"/>
                </a:cubicBezTo>
                <a:cubicBezTo>
                  <a:pt x="1258" y="14297"/>
                  <a:pt x="964" y="13748"/>
                  <a:pt x="725" y="13170"/>
                </a:cubicBezTo>
                <a:cubicBezTo>
                  <a:pt x="486" y="12592"/>
                  <a:pt x="305" y="11997"/>
                  <a:pt x="183" y="11383"/>
                </a:cubicBezTo>
                <a:cubicBezTo>
                  <a:pt x="61" y="10770"/>
                  <a:pt x="0" y="10150"/>
                  <a:pt x="0" y="9525"/>
                </a:cubicBezTo>
                <a:cubicBezTo>
                  <a:pt x="0" y="8900"/>
                  <a:pt x="61" y="8280"/>
                  <a:pt x="183" y="7667"/>
                </a:cubicBezTo>
                <a:cubicBezTo>
                  <a:pt x="305" y="7053"/>
                  <a:pt x="486" y="6458"/>
                  <a:pt x="725" y="5880"/>
                </a:cubicBezTo>
                <a:cubicBezTo>
                  <a:pt x="964" y="5302"/>
                  <a:pt x="1258" y="4753"/>
                  <a:pt x="1605" y="4233"/>
                </a:cubicBezTo>
                <a:cubicBezTo>
                  <a:pt x="1953" y="3713"/>
                  <a:pt x="2348" y="3232"/>
                  <a:pt x="2790" y="2790"/>
                </a:cubicBezTo>
                <a:cubicBezTo>
                  <a:pt x="3232" y="2348"/>
                  <a:pt x="3713" y="1953"/>
                  <a:pt x="4233" y="1605"/>
                </a:cubicBezTo>
                <a:cubicBezTo>
                  <a:pt x="4753" y="1258"/>
                  <a:pt x="5302" y="964"/>
                  <a:pt x="5880" y="725"/>
                </a:cubicBezTo>
                <a:cubicBezTo>
                  <a:pt x="6458" y="486"/>
                  <a:pt x="7053" y="305"/>
                  <a:pt x="7667" y="183"/>
                </a:cubicBezTo>
                <a:cubicBezTo>
                  <a:pt x="8280" y="61"/>
                  <a:pt x="8900" y="0"/>
                  <a:pt x="9525" y="0"/>
                </a:cubicBezTo>
                <a:cubicBezTo>
                  <a:pt x="10150" y="0"/>
                  <a:pt x="10770" y="61"/>
                  <a:pt x="11383" y="183"/>
                </a:cubicBezTo>
                <a:cubicBezTo>
                  <a:pt x="11997" y="305"/>
                  <a:pt x="12592" y="486"/>
                  <a:pt x="13170" y="725"/>
                </a:cubicBezTo>
                <a:cubicBezTo>
                  <a:pt x="13748" y="964"/>
                  <a:pt x="14297" y="1258"/>
                  <a:pt x="14817" y="1605"/>
                </a:cubicBezTo>
                <a:cubicBezTo>
                  <a:pt x="15337" y="1953"/>
                  <a:pt x="15818" y="2348"/>
                  <a:pt x="16260" y="2790"/>
                </a:cubicBezTo>
                <a:cubicBezTo>
                  <a:pt x="16702" y="3232"/>
                  <a:pt x="17097" y="3713"/>
                  <a:pt x="17445" y="4233"/>
                </a:cubicBezTo>
                <a:cubicBezTo>
                  <a:pt x="17792" y="4753"/>
                  <a:pt x="18086" y="5302"/>
                  <a:pt x="18325" y="5880"/>
                </a:cubicBezTo>
                <a:cubicBezTo>
                  <a:pt x="18564" y="6458"/>
                  <a:pt x="18745" y="7053"/>
                  <a:pt x="18867" y="7667"/>
                </a:cubicBezTo>
                <a:cubicBezTo>
                  <a:pt x="18989" y="8280"/>
                  <a:pt x="19050" y="8900"/>
                  <a:pt x="19050" y="9525"/>
                </a:cubicBezTo>
                <a:close/>
                <a:moveTo>
                  <a:pt x="133350" y="9525"/>
                </a:moveTo>
                <a:cubicBezTo>
                  <a:pt x="133350" y="10150"/>
                  <a:pt x="133289" y="10770"/>
                  <a:pt x="133167" y="11383"/>
                </a:cubicBezTo>
                <a:cubicBezTo>
                  <a:pt x="133045" y="11997"/>
                  <a:pt x="132864" y="12592"/>
                  <a:pt x="132625" y="13170"/>
                </a:cubicBezTo>
                <a:cubicBezTo>
                  <a:pt x="132386" y="13748"/>
                  <a:pt x="132093" y="14297"/>
                  <a:pt x="131745" y="14817"/>
                </a:cubicBezTo>
                <a:cubicBezTo>
                  <a:pt x="131397" y="15337"/>
                  <a:pt x="131002" y="15818"/>
                  <a:pt x="130560" y="16260"/>
                </a:cubicBezTo>
                <a:cubicBezTo>
                  <a:pt x="130118" y="16702"/>
                  <a:pt x="129637" y="17097"/>
                  <a:pt x="129117" y="17445"/>
                </a:cubicBezTo>
                <a:cubicBezTo>
                  <a:pt x="128597" y="17792"/>
                  <a:pt x="128048" y="18086"/>
                  <a:pt x="127470" y="18325"/>
                </a:cubicBezTo>
                <a:cubicBezTo>
                  <a:pt x="126892" y="18564"/>
                  <a:pt x="126297" y="18745"/>
                  <a:pt x="125683" y="18867"/>
                </a:cubicBezTo>
                <a:cubicBezTo>
                  <a:pt x="125070" y="18989"/>
                  <a:pt x="124451" y="19050"/>
                  <a:pt x="123825" y="19050"/>
                </a:cubicBezTo>
                <a:cubicBezTo>
                  <a:pt x="123199" y="19050"/>
                  <a:pt x="122580" y="18989"/>
                  <a:pt x="121967" y="18867"/>
                </a:cubicBezTo>
                <a:cubicBezTo>
                  <a:pt x="121353" y="18745"/>
                  <a:pt x="120758" y="18564"/>
                  <a:pt x="120180" y="18325"/>
                </a:cubicBezTo>
                <a:cubicBezTo>
                  <a:pt x="119602" y="18086"/>
                  <a:pt x="119053" y="17792"/>
                  <a:pt x="118533" y="17445"/>
                </a:cubicBezTo>
                <a:cubicBezTo>
                  <a:pt x="118013" y="17097"/>
                  <a:pt x="117532" y="16702"/>
                  <a:pt x="117090" y="16260"/>
                </a:cubicBezTo>
                <a:cubicBezTo>
                  <a:pt x="116647" y="15818"/>
                  <a:pt x="116253" y="15337"/>
                  <a:pt x="115905" y="14817"/>
                </a:cubicBezTo>
                <a:cubicBezTo>
                  <a:pt x="115557" y="14297"/>
                  <a:pt x="115264" y="13748"/>
                  <a:pt x="115025" y="13170"/>
                </a:cubicBezTo>
                <a:cubicBezTo>
                  <a:pt x="114786" y="12592"/>
                  <a:pt x="114605" y="11997"/>
                  <a:pt x="114483" y="11383"/>
                </a:cubicBezTo>
                <a:cubicBezTo>
                  <a:pt x="114361" y="10770"/>
                  <a:pt x="114300" y="10150"/>
                  <a:pt x="114300" y="9525"/>
                </a:cubicBezTo>
                <a:cubicBezTo>
                  <a:pt x="114300" y="8900"/>
                  <a:pt x="114361" y="8280"/>
                  <a:pt x="114483" y="7667"/>
                </a:cubicBezTo>
                <a:cubicBezTo>
                  <a:pt x="114605" y="7053"/>
                  <a:pt x="114786" y="6458"/>
                  <a:pt x="115025" y="5880"/>
                </a:cubicBezTo>
                <a:cubicBezTo>
                  <a:pt x="115264" y="5302"/>
                  <a:pt x="115557" y="4753"/>
                  <a:pt x="115905" y="4233"/>
                </a:cubicBezTo>
                <a:cubicBezTo>
                  <a:pt x="116253" y="3713"/>
                  <a:pt x="116647" y="3232"/>
                  <a:pt x="117090" y="2790"/>
                </a:cubicBezTo>
                <a:cubicBezTo>
                  <a:pt x="117532" y="2348"/>
                  <a:pt x="118013" y="1953"/>
                  <a:pt x="118533" y="1605"/>
                </a:cubicBezTo>
                <a:cubicBezTo>
                  <a:pt x="119053" y="1258"/>
                  <a:pt x="119602" y="964"/>
                  <a:pt x="120180" y="725"/>
                </a:cubicBezTo>
                <a:cubicBezTo>
                  <a:pt x="120758" y="486"/>
                  <a:pt x="121353" y="305"/>
                  <a:pt x="121967" y="183"/>
                </a:cubicBezTo>
                <a:cubicBezTo>
                  <a:pt x="122580" y="61"/>
                  <a:pt x="123199" y="0"/>
                  <a:pt x="123825" y="0"/>
                </a:cubicBezTo>
                <a:cubicBezTo>
                  <a:pt x="124451" y="0"/>
                  <a:pt x="125070" y="61"/>
                  <a:pt x="125683" y="183"/>
                </a:cubicBezTo>
                <a:cubicBezTo>
                  <a:pt x="126297" y="305"/>
                  <a:pt x="126892" y="486"/>
                  <a:pt x="127470" y="725"/>
                </a:cubicBezTo>
                <a:cubicBezTo>
                  <a:pt x="128048" y="964"/>
                  <a:pt x="128597" y="1258"/>
                  <a:pt x="129117" y="1605"/>
                </a:cubicBezTo>
                <a:cubicBezTo>
                  <a:pt x="129637" y="1953"/>
                  <a:pt x="130118" y="2348"/>
                  <a:pt x="130560" y="2790"/>
                </a:cubicBezTo>
                <a:cubicBezTo>
                  <a:pt x="131002" y="3232"/>
                  <a:pt x="131397" y="3713"/>
                  <a:pt x="131745" y="4233"/>
                </a:cubicBezTo>
                <a:cubicBezTo>
                  <a:pt x="132093" y="4753"/>
                  <a:pt x="132386" y="5302"/>
                  <a:pt x="132625" y="5880"/>
                </a:cubicBezTo>
                <a:cubicBezTo>
                  <a:pt x="132864" y="6458"/>
                  <a:pt x="133045" y="7053"/>
                  <a:pt x="133167" y="7667"/>
                </a:cubicBezTo>
                <a:cubicBezTo>
                  <a:pt x="133289" y="8280"/>
                  <a:pt x="133350" y="8900"/>
                  <a:pt x="133350" y="9525"/>
                </a:cubicBezTo>
                <a:close/>
              </a:path>
            </a:pathLst>
          </a:custGeom>
          <a:solidFill>
            <a:schemeClr val="accent1"/>
          </a:solidFill>
          <a:ln w="9525" cap="flat">
            <a:noFill/>
            <a:prstDash val="solid"/>
            <a:miter/>
          </a:ln>
        </p:spPr>
        <p:txBody>
          <a:bodyPr rtlCol="0" anchor="ctr"/>
          <a:lstStyle/>
          <a:p>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reserve="1">
  <p:cSld name="Título e tex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pt-BR"/>
          </a:p>
        </p:txBody>
      </p:sp>
      <p:sp>
        <p:nvSpPr>
          <p:cNvPr id="3" name="Espaço Reservado para Texto 2"/>
          <p:cNvSpPr>
            <a:spLocks noGrp="1"/>
          </p:cNvSpPr>
          <p:nvPr>
            <p:ph type="body" idx="1"/>
          </p:nvPr>
        </p:nvSpPr>
        <p:spPr/>
        <p:txBody>
          <a:bodyPr/>
          <a:lstStyle/>
          <a:p>
            <a:pPr lvl="0"/>
            <a:r>
              <a:rPr lang="pt-BR" smtClean="0"/>
              <a:t>Editar estilos de texto Mestre</a:t>
            </a:r>
            <a:endParaRPr lang="pt-BR" smtClean="0"/>
          </a:p>
          <a:p>
            <a:pPr lvl="1"/>
            <a:r>
              <a:rPr lang="pt-BR" smtClean="0"/>
              <a:t>Segundo nível</a:t>
            </a:r>
            <a:endParaRPr lang="pt-BR" smtClean="0"/>
          </a:p>
          <a:p>
            <a:pPr lvl="2"/>
            <a:r>
              <a:rPr lang="pt-BR" smtClean="0"/>
              <a:t>Terceiro nível</a:t>
            </a:r>
            <a:endParaRPr lang="pt-BR" smtClean="0"/>
          </a:p>
          <a:p>
            <a:pPr lvl="3"/>
            <a:r>
              <a:rPr lang="pt-BR" smtClean="0"/>
              <a:t>Quarto nível</a:t>
            </a:r>
            <a:endParaRPr lang="pt-BR" smtClean="0"/>
          </a:p>
          <a:p>
            <a:pPr lvl="4"/>
            <a:r>
              <a:rPr lang="pt-BR" smtClean="0"/>
              <a:t>Quinto nível</a:t>
            </a:r>
            <a:endParaRPr lang="pt-BR"/>
          </a:p>
        </p:txBody>
      </p:sp>
      <p:sp>
        <p:nvSpPr>
          <p:cNvPr id="4" name="Espaço Reservado para Data 3"/>
          <p:cNvSpPr>
            <a:spLocks noGrp="1"/>
          </p:cNvSpPr>
          <p:nvPr>
            <p:ph type="dt" sz="half" idx="10"/>
          </p:nvPr>
        </p:nvSpPr>
        <p:spPr/>
        <p:txBody>
          <a:bodyPr/>
          <a:lstStyle/>
          <a:p>
            <a:r>
              <a:rPr lang="en-US"/>
              <a:t>Date Area</a:t>
            </a:r>
            <a:endParaRPr lang="en-US"/>
          </a:p>
        </p:txBody>
      </p:sp>
      <p:sp>
        <p:nvSpPr>
          <p:cNvPr id="5" name="Espaço Reservado para Rodapé 4"/>
          <p:cNvSpPr>
            <a:spLocks noGrp="1"/>
          </p:cNvSpPr>
          <p:nvPr>
            <p:ph type="ftr" sz="quarter" idx="11"/>
          </p:nvPr>
        </p:nvSpPr>
        <p:spPr/>
        <p:txBody>
          <a:bodyPr/>
          <a:lstStyle/>
          <a:p>
            <a:endParaRPr lang="en-US" dirty="0"/>
          </a:p>
        </p:txBody>
      </p:sp>
      <p:sp>
        <p:nvSpPr>
          <p:cNvPr id="6" name="Espaço Reservado para Número de Slide 5"/>
          <p:cNvSpPr>
            <a:spLocks noGrp="1"/>
          </p:cNvSpPr>
          <p:nvPr>
            <p:ph type="sldNum" sz="quarter" idx="12"/>
          </p:nvPr>
        </p:nvSpPr>
        <p:spPr/>
        <p:txBody>
          <a:bodyPr/>
          <a:lstStyle/>
          <a:p>
            <a:fld id="{49AE70B2-8BF9-45C0-BB95-33D1B9D3A854}" type="slidenum">
              <a:rPr lang="en-US" smtClean="0"/>
            </a:fld>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6000" y="360000"/>
            <a:ext cx="10800000" cy="720000"/>
          </a:xfrm>
        </p:spPr>
        <p:txBody>
          <a:bodyPr wrap="square" lIns="0" tIns="0" rIns="0" bIns="0">
            <a:normAutofit/>
          </a:bodyPr>
          <a:lstStyle>
            <a:lvl1pPr algn="l" fontAlgn="base">
              <a:defRPr sz="3200">
                <a:solidFill>
                  <a:schemeClr val="tx1"/>
                </a:solidFill>
              </a:defRPr>
            </a:lvl1pPr>
          </a:lstStyle>
          <a:p>
            <a:r>
              <a:rPr lang="en-US" dirty="0"/>
              <a:t>Click to add title</a:t>
            </a:r>
            <a:endParaRPr lang="en-US" dirty="0"/>
          </a:p>
        </p:txBody>
      </p:sp>
      <p:sp>
        <p:nvSpPr>
          <p:cNvPr id="3"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p>
            <a:endParaRPr lang="en-US" dirty="0"/>
          </a:p>
        </p:txBody>
      </p:sp>
      <p:sp>
        <p:nvSpPr>
          <p:cNvPr id="5" name="灯片编号占位符 4"/>
          <p:cNvSpPr>
            <a:spLocks noGrp="1"/>
          </p:cNvSpPr>
          <p:nvPr>
            <p:ph type="sldNum" sz="quarter" idx="12"/>
            <p:custDataLst>
              <p:tags r:id="rId5"/>
            </p:custDataLst>
          </p:nvPr>
        </p:nvSpPr>
        <p:spPr/>
        <p:txBody>
          <a:bodyPr wrap="square">
            <a:normAutofit/>
          </a:bodyPr>
          <a:lstStyle/>
          <a:p>
            <a:fld id="{49AE70B2-8BF9-45C0-BB95-33D1B9D3A854}" type="slidenum">
              <a:rPr lang="en-US" smtClean="0"/>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3" name="矩形 2"/>
          <p:cNvSpPr/>
          <p:nvPr userDrawn="1">
            <p:custDataLst>
              <p:tags r:id="rId2"/>
            </p:custDataLst>
          </p:nvPr>
        </p:nvSpPr>
        <p:spPr>
          <a:xfrm>
            <a:off x="-15875" y="-26395"/>
            <a:ext cx="12192000" cy="6875145"/>
          </a:xfrm>
          <a:prstGeom prst="rect">
            <a:avLst/>
          </a:prstGeom>
          <a:gradFill flip="none" rotWithShape="1">
            <a:gsLst>
              <a:gs pos="50000">
                <a:schemeClr val="bg2">
                  <a:lumMod val="50000"/>
                  <a:alpha val="85000"/>
                </a:schemeClr>
              </a:gs>
              <a:gs pos="0">
                <a:schemeClr val="bg2">
                  <a:lumMod val="50000"/>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normAutofit/>
          </a:bodyPr>
          <a:lstStyle/>
          <a:p>
            <a:pPr algn="ctr"/>
            <a:endParaRPr lang="en-US" dirty="0"/>
          </a:p>
        </p:txBody>
      </p:sp>
      <p:sp>
        <p:nvSpPr>
          <p:cNvPr id="15" name="任意多边形 14"/>
          <p:cNvSpPr/>
          <p:nvPr>
            <p:custDataLst>
              <p:tags r:id="rId3"/>
            </p:custDataLst>
          </p:nvPr>
        </p:nvSpPr>
        <p:spPr>
          <a:xfrm>
            <a:off x="6339205" y="1694180"/>
            <a:ext cx="5852795" cy="5163820"/>
          </a:xfrm>
          <a:custGeom>
            <a:avLst/>
            <a:gdLst/>
            <a:ahLst/>
            <a:cxnLst>
              <a:cxn ang="3">
                <a:pos x="hc" y="t"/>
              </a:cxn>
              <a:cxn ang="cd2">
                <a:pos x="l" y="vc"/>
              </a:cxn>
              <a:cxn ang="cd4">
                <a:pos x="hc" y="b"/>
              </a:cxn>
              <a:cxn ang="0">
                <a:pos x="r" y="vc"/>
              </a:cxn>
            </a:cxnLst>
            <a:rect l="l" t="t" r="r" b="b"/>
            <a:pathLst>
              <a:path w="9217" h="8132">
                <a:moveTo>
                  <a:pt x="6444" y="0"/>
                </a:moveTo>
                <a:cubicBezTo>
                  <a:pt x="7417" y="0"/>
                  <a:pt x="8339" y="216"/>
                  <a:pt x="9166" y="602"/>
                </a:cubicBezTo>
                <a:lnTo>
                  <a:pt x="9217" y="626"/>
                </a:lnTo>
                <a:lnTo>
                  <a:pt x="9217" y="3858"/>
                </a:lnTo>
                <a:lnTo>
                  <a:pt x="9188" y="3828"/>
                </a:lnTo>
                <a:cubicBezTo>
                  <a:pt x="8497" y="3103"/>
                  <a:pt x="7523" y="2652"/>
                  <a:pt x="6444" y="2652"/>
                </a:cubicBezTo>
                <a:cubicBezTo>
                  <a:pt x="4350" y="2652"/>
                  <a:pt x="2652" y="4350"/>
                  <a:pt x="2652" y="6444"/>
                </a:cubicBezTo>
                <a:cubicBezTo>
                  <a:pt x="2652" y="7049"/>
                  <a:pt x="2794" y="7621"/>
                  <a:pt x="3046" y="8129"/>
                </a:cubicBezTo>
                <a:lnTo>
                  <a:pt x="3048" y="8132"/>
                </a:lnTo>
                <a:lnTo>
                  <a:pt x="224" y="8132"/>
                </a:lnTo>
                <a:lnTo>
                  <a:pt x="223" y="8131"/>
                </a:lnTo>
                <a:cubicBezTo>
                  <a:pt x="78" y="7593"/>
                  <a:pt x="0" y="7027"/>
                  <a:pt x="0" y="6444"/>
                </a:cubicBezTo>
                <a:cubicBezTo>
                  <a:pt x="0" y="2885"/>
                  <a:pt x="2885" y="0"/>
                  <a:pt x="6444" y="0"/>
                </a:cubicBezTo>
                <a:close/>
              </a:path>
            </a:pathLst>
          </a:custGeom>
          <a:gradFill>
            <a:gsLst>
              <a:gs pos="0">
                <a:schemeClr val="accent4"/>
              </a:gs>
              <a:gs pos="100000">
                <a:schemeClr val="accent4">
                  <a:lumMod val="40000"/>
                  <a:lumOff val="60000"/>
                </a:schemeClr>
              </a:gs>
            </a:gsLst>
            <a:lin ang="165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任意多边形 13"/>
          <p:cNvSpPr/>
          <p:nvPr>
            <p:custDataLst>
              <p:tags r:id="rId4"/>
            </p:custDataLst>
          </p:nvPr>
        </p:nvSpPr>
        <p:spPr>
          <a:xfrm>
            <a:off x="-15875" y="-17145"/>
            <a:ext cx="4196715" cy="2998470"/>
          </a:xfrm>
          <a:custGeom>
            <a:avLst/>
            <a:gdLst/>
            <a:ahLst/>
            <a:cxnLst>
              <a:cxn ang="3">
                <a:pos x="hc" y="t"/>
              </a:cxn>
              <a:cxn ang="cd2">
                <a:pos x="l" y="vc"/>
              </a:cxn>
              <a:cxn ang="cd4">
                <a:pos x="hc" y="b"/>
              </a:cxn>
              <a:cxn ang="0">
                <a:pos x="r" y="vc"/>
              </a:cxn>
            </a:cxnLst>
            <a:rect l="l" t="t" r="r" b="b"/>
            <a:pathLst>
              <a:path w="6609" h="4722">
                <a:moveTo>
                  <a:pt x="0" y="0"/>
                </a:moveTo>
                <a:lnTo>
                  <a:pt x="6433" y="0"/>
                </a:lnTo>
                <a:lnTo>
                  <a:pt x="6434" y="3"/>
                </a:lnTo>
                <a:cubicBezTo>
                  <a:pt x="6547" y="354"/>
                  <a:pt x="6609" y="728"/>
                  <a:pt x="6609" y="1117"/>
                </a:cubicBezTo>
                <a:cubicBezTo>
                  <a:pt x="6609" y="3108"/>
                  <a:pt x="4995" y="4722"/>
                  <a:pt x="3004" y="4722"/>
                </a:cubicBezTo>
                <a:cubicBezTo>
                  <a:pt x="1760" y="4722"/>
                  <a:pt x="663" y="4092"/>
                  <a:pt x="15" y="3133"/>
                </a:cubicBezTo>
                <a:lnTo>
                  <a:pt x="0" y="3111"/>
                </a:lnTo>
                <a:lnTo>
                  <a:pt x="0" y="0"/>
                </a:lnTo>
                <a:close/>
              </a:path>
            </a:pathLst>
          </a:custGeom>
          <a:gradFill>
            <a:gsLst>
              <a:gs pos="0">
                <a:schemeClr val="accent1">
                  <a:alpha val="0"/>
                </a:schemeClr>
              </a:gs>
              <a:gs pos="100000">
                <a:schemeClr val="bg2">
                  <a:lumMod val="50000"/>
                  <a:alpha val="3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solidFill>
                  <a:schemeClr val="lt1"/>
                </a:solidFill>
              </a:defRPr>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lvl="0" algn="ctr">
              <a:buClrTx/>
              <a:buSzTx/>
              <a:buFontTx/>
            </a:pPr>
            <a:endParaRPr lang="en-US">
              <a:sym typeface="+mn-lt"/>
            </a:endParaRPr>
          </a:p>
        </p:txBody>
      </p:sp>
      <p:sp>
        <p:nvSpPr>
          <p:cNvPr id="13" name="空心弧 12"/>
          <p:cNvSpPr>
            <a:spLocks noChangeAspect="1"/>
          </p:cNvSpPr>
          <p:nvPr>
            <p:custDataLst>
              <p:tags r:id="rId5"/>
            </p:custDataLst>
          </p:nvPr>
        </p:nvSpPr>
        <p:spPr>
          <a:xfrm rot="19680000">
            <a:off x="4568835" y="4613426"/>
            <a:ext cx="2052000" cy="2052000"/>
          </a:xfrm>
          <a:prstGeom prst="blockArc">
            <a:avLst>
              <a:gd name="adj1" fmla="val 10800000"/>
              <a:gd name="adj2" fmla="val 124980"/>
              <a:gd name="adj3" fmla="val 30890"/>
            </a:avLst>
          </a:prstGeom>
          <a:gradFill>
            <a:gsLst>
              <a:gs pos="0">
                <a:schemeClr val="bg2">
                  <a:lumMod val="75000"/>
                  <a:alpha val="30000"/>
                </a:schemeClr>
              </a:gs>
              <a:gs pos="95000">
                <a:schemeClr val="bg2">
                  <a:lumMod val="75000"/>
                  <a:alpha val="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endParaRPr lang="en-US" dirty="0">
              <a:solidFill>
                <a:schemeClr val="tx1"/>
              </a:solidFill>
            </a:endParaRPr>
          </a:p>
        </p:txBody>
      </p:sp>
      <p:cxnSp>
        <p:nvCxnSpPr>
          <p:cNvPr id="22" name="直接连接符 21"/>
          <p:cNvCxnSpPr/>
          <p:nvPr>
            <p:custDataLst>
              <p:tags r:id="rId6"/>
            </p:custDataLst>
          </p:nvPr>
        </p:nvCxnSpPr>
        <p:spPr>
          <a:xfrm>
            <a:off x="11539855" y="59055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7"/>
            </p:custDataLst>
          </p:nvPr>
        </p:nvCxnSpPr>
        <p:spPr>
          <a:xfrm>
            <a:off x="11539855" y="64897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8"/>
            </p:custDataLst>
          </p:nvPr>
        </p:nvCxnSpPr>
        <p:spPr>
          <a:xfrm>
            <a:off x="11539855" y="70739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副标题"/>
          <p:cNvSpPr>
            <a:spLocks noGrp="1"/>
          </p:cNvSpPr>
          <p:nvPr>
            <p:ph type="body" idx="3" hasCustomPrompt="1"/>
            <p:custDataLst>
              <p:tags r:id="rId9"/>
            </p:custDataLst>
          </p:nvPr>
        </p:nvSpPr>
        <p:spPr>
          <a:xfrm>
            <a:off x="765175" y="4069353"/>
            <a:ext cx="8674744" cy="500062"/>
          </a:xfrm>
          <a:prstGeom prst="rect">
            <a:avLst/>
          </a:prstGeom>
        </p:spPr>
        <p:txBody>
          <a:bodyPr wrap="square" lIns="91440" tIns="45720" rIns="91440" bIns="45720" rtlCol="0" anchor="t">
            <a:normAutofit/>
          </a:bodyPr>
          <a:lstStyle>
            <a:lvl1pPr marL="0" marR="0" lvl="0" algn="l" defTabSz="914400" rtl="0" eaLnBrk="1" fontAlgn="auto" latinLnBrk="0" hangingPunct="1">
              <a:lnSpc>
                <a:spcPct val="150000"/>
              </a:lnSpc>
              <a:buClrTx/>
              <a:buSzTx/>
              <a:buFontTx/>
              <a:buNone/>
              <a:defRPr kumimoji="0" lang="en-US" sz="2000" b="0" i="0" u="none" strike="noStrike" kern="1200" cap="none" spc="0" normalizeH="0" baseline="0" noProof="1" dirty="0">
                <a:solidFill>
                  <a:schemeClr val="accent4">
                    <a:lumMod val="60000"/>
                    <a:lumOff val="40000"/>
                  </a:schemeClr>
                </a:solidFill>
                <a:latin typeface="+mj-lt"/>
                <a:sym typeface="+mn-ea"/>
              </a:defRPr>
            </a:lvl1pPr>
          </a:lstStyle>
          <a:p>
            <a:pPr lvl="0" algn="l">
              <a:lnSpc>
                <a:spcPct val="150000"/>
              </a:lnSpc>
              <a:buClrTx/>
              <a:buSzTx/>
              <a:buFontTx/>
            </a:pPr>
            <a:r>
              <a:rPr dirty="0">
                <a:sym typeface="+mn-ea"/>
              </a:rPr>
              <a:t>Click to add text</a:t>
            </a:r>
            <a:endParaRPr dirty="0">
              <a:sym typeface="+mn-ea"/>
            </a:endParaRPr>
          </a:p>
        </p:txBody>
      </p:sp>
      <p:sp>
        <p:nvSpPr>
          <p:cNvPr id="8" name="标题"/>
          <p:cNvSpPr>
            <a:spLocks noGrp="1"/>
          </p:cNvSpPr>
          <p:nvPr>
            <p:ph type="title" idx="2" hasCustomPrompt="1"/>
            <p:custDataLst>
              <p:tags r:id="rId10"/>
            </p:custDataLst>
          </p:nvPr>
        </p:nvSpPr>
        <p:spPr>
          <a:xfrm>
            <a:off x="765175" y="265430"/>
            <a:ext cx="7608570" cy="3735705"/>
          </a:xfrm>
          <a:prstGeom prst="rect">
            <a:avLst/>
          </a:prstGeom>
        </p:spPr>
        <p:txBody>
          <a:bodyPr wrap="square" lIns="91440" tIns="45720" rIns="91440" bIns="45720" rtlCol="0" anchor="b">
            <a:normAutofit/>
          </a:bodyPr>
          <a:lstStyle>
            <a:lvl1pPr marL="0" marR="0" lvl="0" algn="l" defTabSz="914400" rtl="0" eaLnBrk="1" fontAlgn="auto" latinLnBrk="0" hangingPunct="1">
              <a:lnSpc>
                <a:spcPct val="140000"/>
              </a:lnSpc>
              <a:buClrTx/>
              <a:buSzTx/>
              <a:buFontTx/>
              <a:buNone/>
              <a:defRPr kumimoji="0" lang="en-US" sz="4800" b="0" i="0" u="none" strike="noStrike" kern="1200" cap="none" spc="0" normalizeH="0" baseline="0" noProof="1" dirty="0">
                <a:solidFill>
                  <a:schemeClr val="accent4">
                    <a:lumMod val="40000"/>
                    <a:lumOff val="60000"/>
                  </a:schemeClr>
                </a:solidFill>
                <a:latin typeface="+mj-lt"/>
                <a:sym typeface="+mn-ea"/>
              </a:defRPr>
            </a:lvl1pPr>
          </a:lstStyle>
          <a:p>
            <a:r>
              <a:rPr lang="en-US" dirty="0">
                <a:latin typeface="+mj-lt"/>
              </a:rPr>
              <a:t>Click to add title</a:t>
            </a:r>
            <a:endParaRPr lang="en-US" dirty="0"/>
          </a:p>
        </p:txBody>
      </p:sp>
      <p:pic>
        <p:nvPicPr>
          <p:cNvPr id="7" name="图片 6" descr="卡通人物&#10;&#10;描述已自动生成"/>
          <p:cNvPicPr>
            <a:picLocks noChangeAspect="1"/>
          </p:cNvPicPr>
          <p:nvPr userDrawn="1">
            <p:custDataLst>
              <p:tags r:id="rId11"/>
            </p:custDataLst>
          </p:nvPr>
        </p:nvPicPr>
        <p:blipFill>
          <a:blip r:embed="rId12">
            <a:extLst>
              <a:ext uri="{28A0092B-C50C-407E-A947-70E740481C1C}">
                <a14:useLocalDpi xmlns:a14="http://schemas.microsoft.com/office/drawing/2010/main" val="0"/>
              </a:ext>
            </a:extLst>
          </a:blip>
          <a:stretch>
            <a:fillRect/>
          </a:stretch>
        </p:blipFill>
        <p:spPr>
          <a:xfrm>
            <a:off x="6695308" y="999307"/>
            <a:ext cx="5496692" cy="5858693"/>
          </a:xfrm>
          <a:prstGeom prst="rect">
            <a:avLst/>
          </a:prstGeom>
        </p:spPr>
      </p:pic>
      <p:sp>
        <p:nvSpPr>
          <p:cNvPr id="4" name="日期占位符 3"/>
          <p:cNvSpPr>
            <a:spLocks noGrp="1"/>
          </p:cNvSpPr>
          <p:nvPr>
            <p:ph type="dt" sz="half" idx="10"/>
            <p:custDataLst>
              <p:tags r:id="rId13"/>
            </p:custDataLst>
          </p:nvPr>
        </p:nvSpPr>
        <p:spPr>
          <a:xfrm>
            <a:off x="838200" y="6356350"/>
            <a:ext cx="2743200" cy="365125"/>
          </a:xfrm>
        </p:spPr>
        <p:txBody>
          <a:bodyPr/>
          <a:lstStyle/>
          <a:p>
            <a:r>
              <a:rPr lang="en-US"/>
              <a:t>Date Area</a:t>
            </a:r>
            <a:endParaRPr lang="en-US"/>
          </a:p>
        </p:txBody>
      </p:sp>
      <p:sp>
        <p:nvSpPr>
          <p:cNvPr id="5" name="页脚占位符 4"/>
          <p:cNvSpPr>
            <a:spLocks noGrp="1"/>
          </p:cNvSpPr>
          <p:nvPr>
            <p:ph type="ftr" sz="quarter" idx="11"/>
            <p:custDataLst>
              <p:tags r:id="rId14"/>
            </p:custDataLst>
          </p:nvPr>
        </p:nvSpPr>
        <p:spPr>
          <a:xfrm>
            <a:off x="4038600" y="6356350"/>
            <a:ext cx="4114800" cy="365125"/>
          </a:xfrm>
        </p:spPr>
        <p:txBody>
          <a:bodyPr/>
          <a:lstStyle/>
          <a:p>
            <a:endParaRPr lang="en-US"/>
          </a:p>
        </p:txBody>
      </p:sp>
      <p:sp>
        <p:nvSpPr>
          <p:cNvPr id="6" name="灯片编号占位符 5"/>
          <p:cNvSpPr>
            <a:spLocks noGrp="1"/>
          </p:cNvSpPr>
          <p:nvPr>
            <p:ph type="sldNum" sz="quarter" idx="12"/>
            <p:custDataLst>
              <p:tags r:id="rId15"/>
            </p:custDataLst>
          </p:nvPr>
        </p:nvSpPr>
        <p:spPr>
          <a:xfrm>
            <a:off x="8610600" y="6356350"/>
            <a:ext cx="2743200" cy="365125"/>
          </a:xfrm>
        </p:spPr>
        <p:txBody>
          <a:bodyPr/>
          <a:lstStyle/>
          <a:p>
            <a:fld id="{565CE74E-AB26-4998-AD42-012C4C1AD076}" type="slidenum">
              <a:rPr lang="en-US" smtClean="0"/>
            </a:fld>
            <a:endParaRPr lang="en-US"/>
          </a:p>
        </p:txBody>
      </p:sp>
      <p:sp>
        <p:nvSpPr>
          <p:cNvPr id="17" name="署名占位符 10"/>
          <p:cNvSpPr>
            <a:spLocks noGrp="1"/>
          </p:cNvSpPr>
          <p:nvPr>
            <p:ph type="body" sz="quarter" idx="17" hasCustomPrompt="1"/>
            <p:custDataLst>
              <p:tags r:id="rId16"/>
            </p:custDataLst>
          </p:nvPr>
        </p:nvSpPr>
        <p:spPr>
          <a:xfrm>
            <a:off x="765175" y="4752894"/>
            <a:ext cx="2085974" cy="499336"/>
          </a:xfrm>
          <a:prstGeom prst="roundRect">
            <a:avLst>
              <a:gd name="adj" fmla="val 50000"/>
            </a:avLst>
          </a:prstGeom>
          <a:solidFill>
            <a:schemeClr val="accent4">
              <a:lumMod val="60000"/>
              <a:lumOff val="40000"/>
            </a:schemeClr>
          </a:solidFill>
          <a:effectLst/>
        </p:spPr>
        <p:txBody>
          <a:bodyPr wrap="square" lIns="0" rIns="0" anchor="b" anchorCtr="0">
            <a:normAutofit/>
          </a:bodyPr>
          <a:lstStyle>
            <a:lvl1pPr marL="0" indent="0" algn="ctr">
              <a:lnSpc>
                <a:spcPct val="100000"/>
              </a:lnSpc>
              <a:buNone/>
              <a:defRPr sz="1600" baseline="0">
                <a:solidFill>
                  <a:schemeClr val="bg2">
                    <a:lumMod val="50000"/>
                  </a:schemeClr>
                </a:solidFill>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正文"/>
          <p:cNvSpPr txBox="1">
            <a:spLocks noGrp="1"/>
          </p:cNvSpPr>
          <p:nvPr>
            <p:ph idx="2" hasCustomPrompt="1"/>
            <p:custDataLst>
              <p:tags r:id="rId2"/>
            </p:custDataLst>
          </p:nvPr>
        </p:nvSpPr>
        <p:spPr>
          <a:xfrm>
            <a:off x="608400" y="1490400"/>
            <a:ext cx="10969200" cy="4759200"/>
          </a:xfrm>
          <a:prstGeom prst="rect">
            <a:avLst/>
          </a:prstGeom>
          <a:ln>
            <a:noFill/>
            <a:prstDash val="sysDash"/>
          </a:ln>
        </p:spPr>
        <p:txBody>
          <a:bodyPr vert="horz" lIns="90000" tIns="46800" rIns="90000" bIns="46800" rtlCol="0" anchor="t" anchorCtr="0">
            <a:normAutofit/>
          </a:bodyPr>
          <a:lstStyle>
            <a:lvl1pPr marL="228600" marR="0" lvl="0" indent="-228600" algn="l" defTabSz="914400" rtl="0" eaLnBrk="1" fontAlgn="auto" latinLnBrk="0" hangingPunct="1">
              <a:lnSpc>
                <a:spcPct val="130000"/>
              </a:lnSpc>
              <a:spcBef>
                <a:spcPts val="1200"/>
              </a:spcBef>
              <a:spcAft>
                <a:spcPts val="0"/>
              </a:spcAft>
              <a:buClr>
                <a:schemeClr val="accent1"/>
              </a:buClr>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buClr>
                <a:schemeClr val="accent1"/>
              </a:buClr>
            </a:pPr>
            <a:r>
              <a:rPr dirty="0">
                <a:sym typeface="+mn-ea"/>
              </a:rPr>
              <a:t>Click to add text</a:t>
            </a:r>
            <a:endParaRPr dirty="0">
              <a:sym typeface="+mn-ea"/>
            </a:endParaRPr>
          </a:p>
        </p:txBody>
      </p:sp>
      <p:sp>
        <p:nvSpPr>
          <p:cNvPr id="7" name="标题"/>
          <p:cNvSpPr txBox="1">
            <a:spLocks noGrp="1"/>
          </p:cNvSpPr>
          <p:nvPr>
            <p:ph type="title" idx="1" hasCustomPrompt="1"/>
            <p:custDataLst>
              <p:tags r:id="rId3"/>
            </p:custDataLst>
          </p:nvPr>
        </p:nvSpPr>
        <p:spPr>
          <a:xfrm>
            <a:off x="608400" y="608400"/>
            <a:ext cx="10969200" cy="705600"/>
          </a:xfrm>
          <a:prstGeom prst="rect">
            <a:avLst/>
          </a:prstGeom>
          <a:noFill/>
          <a:ln>
            <a:noFill/>
            <a:prstDash val="sysDash"/>
          </a:ln>
        </p:spPr>
        <p:txBody>
          <a:bodyPr wrap="square" rtlCol="0" anchor="b" anchorCtr="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2">
                    <a:lumMod val="50000"/>
                    <a:lumOff val="50000"/>
                  </a:schemeClr>
                </a:solidFill>
                <a:latin typeface="+mj-lt"/>
              </a:defRPr>
            </a:lvl1pPr>
          </a:lstStyle>
          <a:p>
            <a:pPr lvl="0" algn="ctr"/>
            <a:r>
              <a:rPr dirty="0">
                <a:sym typeface="+mn-ea"/>
              </a:rPr>
              <a:t>Click to add title</a:t>
            </a:r>
            <a:endParaRPr dirty="0">
              <a:sym typeface="+mn-ea"/>
            </a:endParaRPr>
          </a:p>
        </p:txBody>
      </p:sp>
      <p:sp>
        <p:nvSpPr>
          <p:cNvPr id="4" name="日期占位符 3"/>
          <p:cNvSpPr>
            <a:spLocks noGrp="1"/>
          </p:cNvSpPr>
          <p:nvPr>
            <p:ph type="dt" sz="half" idx="10"/>
            <p:custDataLst>
              <p:tags r:id="rId4"/>
            </p:custDataLst>
          </p:nvPr>
        </p:nvSpPr>
        <p:spPr>
          <a:xfrm>
            <a:off x="838200" y="6356350"/>
            <a:ext cx="2743200" cy="365125"/>
          </a:xfrm>
        </p:spPr>
        <p:txBody>
          <a:bodyPr/>
          <a:lstStyle/>
          <a:p>
            <a:r>
              <a:rPr lang="en-US"/>
              <a:t>Date Area</a:t>
            </a:r>
            <a:endParaRPr lang="en-US"/>
          </a:p>
        </p:txBody>
      </p:sp>
      <p:sp>
        <p:nvSpPr>
          <p:cNvPr id="5" name="页脚占位符 4"/>
          <p:cNvSpPr>
            <a:spLocks noGrp="1"/>
          </p:cNvSpPr>
          <p:nvPr>
            <p:ph type="ftr" sz="quarter" idx="11"/>
            <p:custDataLst>
              <p:tags r:id="rId5"/>
            </p:custDataLst>
          </p:nvPr>
        </p:nvSpPr>
        <p:spPr>
          <a:xfrm>
            <a:off x="4038600" y="6356350"/>
            <a:ext cx="4114800" cy="365125"/>
          </a:xfrm>
        </p:spPr>
        <p:txBody>
          <a:bodyPr/>
          <a:lstStyle/>
          <a:p>
            <a:endParaRPr lang="en-US"/>
          </a:p>
        </p:txBody>
      </p:sp>
      <p:sp>
        <p:nvSpPr>
          <p:cNvPr id="6" name="灯片编号占位符 5"/>
          <p:cNvSpPr>
            <a:spLocks noGrp="1"/>
          </p:cNvSpPr>
          <p:nvPr>
            <p:ph type="sldNum" sz="quarter" idx="12"/>
            <p:custDataLst>
              <p:tags r:id="rId6"/>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635" y="-635"/>
            <a:ext cx="1219200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矩形 10"/>
          <p:cNvSpPr/>
          <p:nvPr userDrawn="1">
            <p:custDataLst>
              <p:tags r:id="rId3"/>
            </p:custDataLst>
          </p:nvPr>
        </p:nvSpPr>
        <p:spPr>
          <a:xfrm>
            <a:off x="-635" y="0"/>
            <a:ext cx="12192000" cy="6858000"/>
          </a:xfrm>
          <a:prstGeom prst="rect">
            <a:avLst/>
          </a:prstGeom>
          <a:gradFill flip="none" rotWithShape="1">
            <a:gsLst>
              <a:gs pos="50000">
                <a:schemeClr val="bg2">
                  <a:lumMod val="50000"/>
                  <a:alpha val="56000"/>
                </a:schemeClr>
              </a:gs>
              <a:gs pos="0">
                <a:schemeClr val="bg2">
                  <a:lumMod val="50000"/>
                  <a:alpha val="1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8" name="任意多边形 7"/>
          <p:cNvSpPr/>
          <p:nvPr>
            <p:custDataLst>
              <p:tags r:id="rId4"/>
            </p:custDataLst>
          </p:nvPr>
        </p:nvSpPr>
        <p:spPr>
          <a:xfrm>
            <a:off x="635" y="635"/>
            <a:ext cx="4118610" cy="5348605"/>
          </a:xfrm>
          <a:custGeom>
            <a:avLst/>
            <a:gdLst/>
            <a:ahLst/>
            <a:cxnLst>
              <a:cxn ang="3">
                <a:pos x="hc" y="t"/>
              </a:cxn>
              <a:cxn ang="cd2">
                <a:pos x="l" y="vc"/>
              </a:cxn>
              <a:cxn ang="cd4">
                <a:pos x="hc" y="b"/>
              </a:cxn>
              <a:cxn ang="0">
                <a:pos x="r" y="vc"/>
              </a:cxn>
            </a:cxnLst>
            <a:rect l="l" t="t" r="r" b="b"/>
            <a:pathLst>
              <a:path w="6486" h="8423">
                <a:moveTo>
                  <a:pt x="2849" y="0"/>
                </a:moveTo>
                <a:lnTo>
                  <a:pt x="5849" y="0"/>
                </a:lnTo>
                <a:lnTo>
                  <a:pt x="5853" y="8"/>
                </a:lnTo>
                <a:cubicBezTo>
                  <a:pt x="6258" y="798"/>
                  <a:pt x="6486" y="1692"/>
                  <a:pt x="6486" y="2641"/>
                </a:cubicBezTo>
                <a:cubicBezTo>
                  <a:pt x="6486" y="5834"/>
                  <a:pt x="3897" y="8423"/>
                  <a:pt x="704" y="8423"/>
                </a:cubicBezTo>
                <a:cubicBezTo>
                  <a:pt x="479" y="8423"/>
                  <a:pt x="257" y="8410"/>
                  <a:pt x="39" y="8385"/>
                </a:cubicBezTo>
                <a:lnTo>
                  <a:pt x="0" y="8381"/>
                </a:lnTo>
                <a:lnTo>
                  <a:pt x="0" y="5970"/>
                </a:lnTo>
                <a:lnTo>
                  <a:pt x="18" y="5974"/>
                </a:lnTo>
                <a:cubicBezTo>
                  <a:pt x="239" y="6019"/>
                  <a:pt x="469" y="6043"/>
                  <a:pt x="704" y="6043"/>
                </a:cubicBezTo>
                <a:cubicBezTo>
                  <a:pt x="2583" y="6043"/>
                  <a:pt x="4106" y="4520"/>
                  <a:pt x="4106" y="2641"/>
                </a:cubicBezTo>
                <a:cubicBezTo>
                  <a:pt x="4106" y="1584"/>
                  <a:pt x="3624" y="639"/>
                  <a:pt x="2868" y="15"/>
                </a:cubicBezTo>
                <a:lnTo>
                  <a:pt x="2849" y="0"/>
                </a:lnTo>
                <a:close/>
              </a:path>
            </a:pathLst>
          </a:custGeom>
          <a:gradFill>
            <a:gsLst>
              <a:gs pos="0">
                <a:schemeClr val="accent4">
                  <a:lumMod val="60000"/>
                  <a:lumOff val="40000"/>
                </a:schemeClr>
              </a:gs>
              <a:gs pos="100000">
                <a:schemeClr val="accent4">
                  <a:lumMod val="40000"/>
                  <a:lumOff val="60000"/>
                </a:schemeClr>
              </a:gs>
            </a:gsLst>
            <a:lin ang="165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标题"/>
          <p:cNvSpPr>
            <a:spLocks noGrp="1"/>
          </p:cNvSpPr>
          <p:nvPr>
            <p:ph type="title" idx="2" hasCustomPrompt="1"/>
            <p:custDataLst>
              <p:tags r:id="rId5"/>
            </p:custDataLst>
          </p:nvPr>
        </p:nvSpPr>
        <p:spPr>
          <a:xfrm>
            <a:off x="6284595" y="240030"/>
            <a:ext cx="5789930" cy="1694180"/>
          </a:xfrm>
          <a:prstGeom prst="rect">
            <a:avLst/>
          </a:prstGeom>
        </p:spPr>
        <p:txBody>
          <a:bodyPr wrap="square" lIns="91440" tIns="45720" rIns="91440" bIns="45720" rtlCol="0" anchor="t" anchorCtr="0">
            <a:normAutofit/>
          </a:bodyPr>
          <a:lstStyle>
            <a:lvl1pPr marL="0" marR="0" lvl="0" algn="l" defTabSz="914400" rtl="0" eaLnBrk="1" fontAlgn="auto" latinLnBrk="0" hangingPunct="1">
              <a:lnSpc>
                <a:spcPct val="130000"/>
              </a:lnSpc>
              <a:buClrTx/>
              <a:buSzTx/>
              <a:buFontTx/>
              <a:buNone/>
              <a:defRPr kumimoji="0" lang="en-US" sz="6600" b="0" i="0" u="none" strike="noStrike" kern="1200" cap="none" spc="0" normalizeH="0" baseline="0" noProof="1" dirty="0">
                <a:solidFill>
                  <a:schemeClr val="tx2">
                    <a:lumMod val="10000"/>
                    <a:lumOff val="90000"/>
                  </a:schemeClr>
                </a:solidFill>
                <a:latin typeface="+mj-lt"/>
                <a:sym typeface="+mn-ea"/>
              </a:defRPr>
            </a:lvl1pPr>
          </a:lstStyle>
          <a:p>
            <a:pPr lvl="0" algn="l">
              <a:lnSpc>
                <a:spcPct val="130000"/>
              </a:lnSpc>
              <a:buClrTx/>
              <a:buSzTx/>
              <a:buFontTx/>
            </a:pPr>
            <a:r>
              <a:rPr lang="en-US" dirty="0">
                <a:sym typeface="+mn-ea"/>
              </a:rPr>
              <a:t>Click to add title</a:t>
            </a:r>
            <a:endParaRPr lang="en-US" dirty="0">
              <a:sym typeface="+mn-ea"/>
            </a:endParaRPr>
          </a:p>
        </p:txBody>
      </p:sp>
      <p:pic>
        <p:nvPicPr>
          <p:cNvPr id="9" name="图片 8" descr="卡通人物&#10;&#10;描述已自动生成"/>
          <p:cNvPicPr>
            <a:picLocks noChangeAspect="1"/>
          </p:cNvPicPr>
          <p:nvPr userDrawn="1">
            <p:custDataLst>
              <p:tags r:id="rId6"/>
            </p:custDataLst>
          </p:nvPr>
        </p:nvPicPr>
        <p:blipFill>
          <a:blip r:embed="rId7">
            <a:extLst>
              <a:ext uri="{28A0092B-C50C-407E-A947-70E740481C1C}">
                <a14:useLocalDpi xmlns:a14="http://schemas.microsoft.com/office/drawing/2010/main" val="0"/>
              </a:ext>
            </a:extLst>
          </a:blip>
          <a:stretch>
            <a:fillRect/>
          </a:stretch>
        </p:blipFill>
        <p:spPr>
          <a:xfrm>
            <a:off x="0" y="1104097"/>
            <a:ext cx="5277587" cy="5753903"/>
          </a:xfrm>
          <a:prstGeom prst="rect">
            <a:avLst/>
          </a:prstGeom>
        </p:spPr>
      </p:pic>
      <p:sp>
        <p:nvSpPr>
          <p:cNvPr id="3" name="日期占位符 2"/>
          <p:cNvSpPr>
            <a:spLocks noGrp="1"/>
          </p:cNvSpPr>
          <p:nvPr>
            <p:ph type="dt" sz="half" idx="10"/>
            <p:custDataLst>
              <p:tags r:id="rId8"/>
            </p:custDataLst>
          </p:nvPr>
        </p:nvSpPr>
        <p:spPr>
          <a:xfrm>
            <a:off x="838200" y="6356350"/>
            <a:ext cx="2743200" cy="365125"/>
          </a:xfrm>
        </p:spPr>
        <p:txBody>
          <a:bodyPr/>
          <a:lstStyle/>
          <a:p>
            <a:r>
              <a:rPr lang="en-US"/>
              <a:t>Date Area</a:t>
            </a:r>
            <a:endParaRPr lang="en-US"/>
          </a:p>
        </p:txBody>
      </p:sp>
      <p:sp>
        <p:nvSpPr>
          <p:cNvPr id="4" name="页脚占位符 3"/>
          <p:cNvSpPr>
            <a:spLocks noGrp="1"/>
          </p:cNvSpPr>
          <p:nvPr>
            <p:ph type="ftr" sz="quarter" idx="11"/>
            <p:custDataLst>
              <p:tags r:id="rId9"/>
            </p:custDataLst>
          </p:nvPr>
        </p:nvSpPr>
        <p:spPr>
          <a:xfrm>
            <a:off x="4038600" y="6356350"/>
            <a:ext cx="4114800" cy="365125"/>
          </a:xfrm>
        </p:spPr>
        <p:txBody>
          <a:bodyPr/>
          <a:lstStyle/>
          <a:p>
            <a:endParaRPr lang="en-US"/>
          </a:p>
        </p:txBody>
      </p:sp>
      <p:sp>
        <p:nvSpPr>
          <p:cNvPr id="5" name="灯片编号占位符 4"/>
          <p:cNvSpPr>
            <a:spLocks noGrp="1"/>
          </p:cNvSpPr>
          <p:nvPr>
            <p:ph type="sldNum" sz="quarter" idx="12"/>
            <p:custDataLst>
              <p:tags r:id="rId10"/>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sp>
        <p:nvSpPr>
          <p:cNvPr id="12" name="矩形 11"/>
          <p:cNvSpPr/>
          <p:nvPr userDrawn="1">
            <p:custDataLst>
              <p:tags r:id="rId2"/>
            </p:custDataLst>
          </p:nvPr>
        </p:nvSpPr>
        <p:spPr>
          <a:xfrm>
            <a:off x="0" y="0"/>
            <a:ext cx="1219200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3" name="矩形 12"/>
          <p:cNvSpPr/>
          <p:nvPr userDrawn="1">
            <p:custDataLst>
              <p:tags r:id="rId3"/>
            </p:custDataLst>
          </p:nvPr>
        </p:nvSpPr>
        <p:spPr>
          <a:xfrm>
            <a:off x="0" y="0"/>
            <a:ext cx="12192000" cy="6858000"/>
          </a:xfrm>
          <a:prstGeom prst="rect">
            <a:avLst/>
          </a:prstGeom>
          <a:gradFill flip="none" rotWithShape="1">
            <a:gsLst>
              <a:gs pos="50000">
                <a:schemeClr val="bg2">
                  <a:lumMod val="50000"/>
                  <a:alpha val="56000"/>
                </a:schemeClr>
              </a:gs>
              <a:gs pos="0">
                <a:schemeClr val="bg2">
                  <a:lumMod val="50000"/>
                  <a:alpha val="1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任意多边形 9"/>
          <p:cNvSpPr/>
          <p:nvPr>
            <p:custDataLst>
              <p:tags r:id="rId4"/>
            </p:custDataLst>
          </p:nvPr>
        </p:nvSpPr>
        <p:spPr>
          <a:xfrm>
            <a:off x="6339205" y="1694180"/>
            <a:ext cx="5852795" cy="5163820"/>
          </a:xfrm>
          <a:custGeom>
            <a:avLst/>
            <a:gdLst/>
            <a:ahLst/>
            <a:cxnLst>
              <a:cxn ang="3">
                <a:pos x="hc" y="t"/>
              </a:cxn>
              <a:cxn ang="cd2">
                <a:pos x="l" y="vc"/>
              </a:cxn>
              <a:cxn ang="cd4">
                <a:pos x="hc" y="b"/>
              </a:cxn>
              <a:cxn ang="0">
                <a:pos x="r" y="vc"/>
              </a:cxn>
            </a:cxnLst>
            <a:rect l="l" t="t" r="r" b="b"/>
            <a:pathLst>
              <a:path w="9217" h="8132">
                <a:moveTo>
                  <a:pt x="6444" y="0"/>
                </a:moveTo>
                <a:cubicBezTo>
                  <a:pt x="7417" y="0"/>
                  <a:pt x="8339" y="216"/>
                  <a:pt x="9166" y="602"/>
                </a:cubicBezTo>
                <a:lnTo>
                  <a:pt x="9217" y="626"/>
                </a:lnTo>
                <a:lnTo>
                  <a:pt x="9217" y="3858"/>
                </a:lnTo>
                <a:lnTo>
                  <a:pt x="9188" y="3828"/>
                </a:lnTo>
                <a:cubicBezTo>
                  <a:pt x="8497" y="3103"/>
                  <a:pt x="7523" y="2652"/>
                  <a:pt x="6444" y="2652"/>
                </a:cubicBezTo>
                <a:cubicBezTo>
                  <a:pt x="4350" y="2652"/>
                  <a:pt x="2652" y="4350"/>
                  <a:pt x="2652" y="6444"/>
                </a:cubicBezTo>
                <a:cubicBezTo>
                  <a:pt x="2652" y="7049"/>
                  <a:pt x="2794" y="7621"/>
                  <a:pt x="3046" y="8129"/>
                </a:cubicBezTo>
                <a:lnTo>
                  <a:pt x="3048" y="8132"/>
                </a:lnTo>
                <a:lnTo>
                  <a:pt x="224" y="8132"/>
                </a:lnTo>
                <a:lnTo>
                  <a:pt x="223" y="8131"/>
                </a:lnTo>
                <a:cubicBezTo>
                  <a:pt x="78" y="7593"/>
                  <a:pt x="0" y="7027"/>
                  <a:pt x="0" y="6444"/>
                </a:cubicBezTo>
                <a:cubicBezTo>
                  <a:pt x="0" y="2885"/>
                  <a:pt x="2885" y="0"/>
                  <a:pt x="6444" y="0"/>
                </a:cubicBezTo>
                <a:close/>
              </a:path>
            </a:pathLst>
          </a:custGeom>
          <a:gradFill>
            <a:gsLst>
              <a:gs pos="0">
                <a:schemeClr val="accent4"/>
              </a:gs>
              <a:gs pos="100000">
                <a:schemeClr val="accent4">
                  <a:lumMod val="40000"/>
                  <a:lumOff val="60000"/>
                </a:schemeClr>
              </a:gs>
            </a:gsLst>
            <a:lin ang="165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节编号"/>
          <p:cNvSpPr>
            <a:spLocks noGrp="1"/>
          </p:cNvSpPr>
          <p:nvPr>
            <p:ph type="body" idx="3" hasCustomPrompt="1"/>
            <p:custDataLst>
              <p:tags r:id="rId5"/>
            </p:custDataLst>
          </p:nvPr>
        </p:nvSpPr>
        <p:spPr>
          <a:xfrm>
            <a:off x="695325" y="112395"/>
            <a:ext cx="7579995" cy="2386965"/>
          </a:xfrm>
          <a:prstGeom prst="rect">
            <a:avLst/>
          </a:prstGeom>
        </p:spPr>
        <p:txBody>
          <a:bodyPr wrap="none" lIns="91440" tIns="45720" rIns="91440" bIns="45720" rtlCol="0" anchor="b" anchorCtr="0">
            <a:normAutofit/>
          </a:bodyPr>
          <a:lstStyle>
            <a:lvl1pPr marL="0" marR="0" lvl="0" algn="l" defTabSz="914400" rtl="0" eaLnBrk="1" fontAlgn="auto" latinLnBrk="0" hangingPunct="1">
              <a:lnSpc>
                <a:spcPct val="110000"/>
              </a:lnSpc>
              <a:buClrTx/>
              <a:buSzTx/>
              <a:buFontTx/>
              <a:buNone/>
              <a:defRPr kumimoji="0" lang="en-US" sz="12800" b="0" i="0" u="none" strike="noStrike" kern="1200" cap="none" spc="0" normalizeH="0" baseline="0" noProof="1" dirty="0">
                <a:solidFill>
                  <a:schemeClr val="tx2">
                    <a:lumMod val="10000"/>
                    <a:lumOff val="90000"/>
                    <a:alpha val="90000"/>
                  </a:schemeClr>
                </a:solidFill>
                <a:latin typeface="+mn-lt"/>
                <a:sym typeface="+mn-ea"/>
              </a:defRPr>
            </a:lvl1pPr>
          </a:lstStyle>
          <a:p>
            <a:pPr lvl="0" algn="l">
              <a:lnSpc>
                <a:spcPct val="110000"/>
              </a:lnSpc>
              <a:buClrTx/>
              <a:buSzTx/>
              <a:buFontTx/>
            </a:pPr>
            <a:r>
              <a:rPr dirty="0">
                <a:sym typeface="+mn-ea"/>
              </a:rPr>
              <a:t>text</a:t>
            </a:r>
            <a:endParaRPr dirty="0">
              <a:sym typeface="+mn-ea"/>
            </a:endParaRPr>
          </a:p>
        </p:txBody>
      </p:sp>
      <p:sp>
        <p:nvSpPr>
          <p:cNvPr id="8" name="标题"/>
          <p:cNvSpPr>
            <a:spLocks noGrp="1"/>
          </p:cNvSpPr>
          <p:nvPr>
            <p:ph type="title" idx="2" hasCustomPrompt="1"/>
            <p:custDataLst>
              <p:tags r:id="rId6"/>
            </p:custDataLst>
          </p:nvPr>
        </p:nvSpPr>
        <p:spPr>
          <a:xfrm>
            <a:off x="695325" y="2616200"/>
            <a:ext cx="5998845" cy="3740150"/>
          </a:xfrm>
          <a:prstGeom prst="rect">
            <a:avLst/>
          </a:prstGeom>
        </p:spPr>
        <p:txBody>
          <a:bodyPr wrap="square" lIns="91440" tIns="45720" rIns="91440" bIns="45720" rtlCol="0" anchor="t" anchorCtr="0">
            <a:normAutofit/>
          </a:bodyPr>
          <a:lstStyle>
            <a:lvl1pPr marL="0" marR="0" lvl="0" algn="l" defTabSz="914400" rtl="0" eaLnBrk="1" fontAlgn="auto" latinLnBrk="0" hangingPunct="1">
              <a:lnSpc>
                <a:spcPct val="150000"/>
              </a:lnSpc>
              <a:buClrTx/>
              <a:buSzTx/>
              <a:buFontTx/>
              <a:buNone/>
              <a:defRPr kumimoji="0" lang="en-US" sz="4200" b="0" i="0" u="none" strike="noStrike" kern="1200" cap="none" spc="0" normalizeH="0" baseline="0" noProof="1" dirty="0">
                <a:solidFill>
                  <a:schemeClr val="accent4">
                    <a:lumMod val="40000"/>
                    <a:lumOff val="60000"/>
                  </a:schemeClr>
                </a:solidFill>
                <a:latin typeface="+mj-lt"/>
                <a:sym typeface="+mn-ea"/>
              </a:defRPr>
            </a:lvl1pPr>
          </a:lstStyle>
          <a:p>
            <a:pPr lvl="0" algn="l">
              <a:lnSpc>
                <a:spcPct val="150000"/>
              </a:lnSpc>
              <a:buClrTx/>
              <a:buSzTx/>
              <a:buFontTx/>
            </a:pPr>
            <a:r>
              <a:rPr dirty="0">
                <a:sym typeface="+mn-ea"/>
              </a:rPr>
              <a:t>Click to add title</a:t>
            </a:r>
            <a:endParaRPr dirty="0">
              <a:sym typeface="+mn-ea"/>
            </a:endParaRPr>
          </a:p>
        </p:txBody>
      </p:sp>
      <p:pic>
        <p:nvPicPr>
          <p:cNvPr id="7" name="图片 6" descr="卡通人物&#10;&#10;描述已自动生成"/>
          <p:cNvPicPr>
            <a:picLocks noChangeAspect="1"/>
          </p:cNvPicPr>
          <p:nvPr userDrawn="1">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5780780" y="1065992"/>
            <a:ext cx="6411220" cy="5792008"/>
          </a:xfrm>
          <a:prstGeom prst="rect">
            <a:avLst/>
          </a:prstGeom>
        </p:spPr>
      </p:pic>
      <p:sp>
        <p:nvSpPr>
          <p:cNvPr id="4" name="日期占位符 3"/>
          <p:cNvSpPr>
            <a:spLocks noGrp="1"/>
          </p:cNvSpPr>
          <p:nvPr>
            <p:ph type="dt" sz="half" idx="10"/>
            <p:custDataLst>
              <p:tags r:id="rId9"/>
            </p:custDataLst>
          </p:nvPr>
        </p:nvSpPr>
        <p:spPr>
          <a:xfrm>
            <a:off x="838200" y="6356350"/>
            <a:ext cx="2743200" cy="365125"/>
          </a:xfrm>
        </p:spPr>
        <p:txBody>
          <a:bodyPr/>
          <a:lstStyle/>
          <a:p>
            <a:r>
              <a:rPr lang="en-US"/>
              <a:t>Date Area</a:t>
            </a:r>
            <a:endParaRPr lang="en-US"/>
          </a:p>
        </p:txBody>
      </p:sp>
      <p:sp>
        <p:nvSpPr>
          <p:cNvPr id="5" name="页脚占位符 4"/>
          <p:cNvSpPr>
            <a:spLocks noGrp="1"/>
          </p:cNvSpPr>
          <p:nvPr>
            <p:ph type="ftr" sz="quarter" idx="11"/>
            <p:custDataLst>
              <p:tags r:id="rId10"/>
            </p:custDataLst>
          </p:nvPr>
        </p:nvSpPr>
        <p:spPr>
          <a:xfrm>
            <a:off x="4038600" y="6356350"/>
            <a:ext cx="4114800" cy="365125"/>
          </a:xfrm>
        </p:spPr>
        <p:txBody>
          <a:bodyPr/>
          <a:lstStyle/>
          <a:p>
            <a:endParaRPr lang="en-US"/>
          </a:p>
        </p:txBody>
      </p:sp>
      <p:sp>
        <p:nvSpPr>
          <p:cNvPr id="6" name="灯片编号占位符 5"/>
          <p:cNvSpPr>
            <a:spLocks noGrp="1"/>
          </p:cNvSpPr>
          <p:nvPr>
            <p:ph type="sldNum" sz="quarter" idx="12"/>
            <p:custDataLst>
              <p:tags r:id="rId11"/>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 name="正文"/>
          <p:cNvSpPr txBox="1">
            <a:spLocks noGrp="1"/>
          </p:cNvSpPr>
          <p:nvPr>
            <p:ph idx="3" hasCustomPrompt="1"/>
            <p:custDataLst>
              <p:tags r:id="rId2"/>
            </p:custDataLst>
          </p:nvPr>
        </p:nvSpPr>
        <p:spPr>
          <a:xfrm>
            <a:off x="6400805"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9" name="正文"/>
          <p:cNvSpPr txBox="1">
            <a:spLocks noGrp="1"/>
          </p:cNvSpPr>
          <p:nvPr>
            <p:ph idx="2" hasCustomPrompt="1"/>
            <p:custDataLst>
              <p:tags r:id="rId3"/>
            </p:custDataLst>
          </p:nvPr>
        </p:nvSpPr>
        <p:spPr>
          <a:xfrm>
            <a:off x="608400"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8" name="标题"/>
          <p:cNvSpPr txBox="1">
            <a:spLocks noGrp="1"/>
          </p:cNvSpPr>
          <p:nvPr>
            <p:ph type="title" idx="1" hasCustomPrompt="1"/>
            <p:custDataLst>
              <p:tags r:id="rId4"/>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accent1"/>
                </a:solidFill>
                <a:latin typeface="+mj-lt"/>
              </a:defRPr>
            </a:lvl1pPr>
          </a:lstStyle>
          <a:p>
            <a:pPr lvl="0" algn="ctr"/>
            <a:r>
              <a:rPr dirty="0">
                <a:sym typeface="+mn-ea"/>
              </a:rPr>
              <a:t>Click to add title</a:t>
            </a:r>
            <a:endParaRPr dirty="0">
              <a:sym typeface="+mn-ea"/>
            </a:endParaRPr>
          </a:p>
        </p:txBody>
      </p:sp>
      <p:sp>
        <p:nvSpPr>
          <p:cNvPr id="5" name="日期占位符 4"/>
          <p:cNvSpPr>
            <a:spLocks noGrp="1"/>
          </p:cNvSpPr>
          <p:nvPr>
            <p:ph type="dt" sz="half" idx="10"/>
            <p:custDataLst>
              <p:tags r:id="rId5"/>
            </p:custDataLst>
          </p:nvPr>
        </p:nvSpPr>
        <p:spPr>
          <a:xfrm>
            <a:off x="838200" y="6356350"/>
            <a:ext cx="2743200" cy="365125"/>
          </a:xfrm>
        </p:spPr>
        <p:txBody>
          <a:bodyPr/>
          <a:lstStyle/>
          <a:p>
            <a:r>
              <a:rPr lang="en-US"/>
              <a:t>Date Area</a:t>
            </a:r>
            <a:endParaRPr lang="en-US"/>
          </a:p>
        </p:txBody>
      </p:sp>
      <p:sp>
        <p:nvSpPr>
          <p:cNvPr id="6" name="页脚占位符 5"/>
          <p:cNvSpPr>
            <a:spLocks noGrp="1"/>
          </p:cNvSpPr>
          <p:nvPr>
            <p:ph type="ftr" sz="quarter" idx="11"/>
            <p:custDataLst>
              <p:tags r:id="rId6"/>
            </p:custDataLst>
          </p:nvPr>
        </p:nvSpPr>
        <p:spPr>
          <a:xfrm>
            <a:off x="4038600" y="6356350"/>
            <a:ext cx="4114800" cy="365125"/>
          </a:xfrm>
        </p:spPr>
        <p:txBody>
          <a:bodyPr/>
          <a:lstStyle/>
          <a:p>
            <a:endParaRPr lang="en-US"/>
          </a:p>
        </p:txBody>
      </p:sp>
      <p:sp>
        <p:nvSpPr>
          <p:cNvPr id="7" name="灯片编号占位符 6"/>
          <p:cNvSpPr>
            <a:spLocks noGrp="1"/>
          </p:cNvSpPr>
          <p:nvPr>
            <p:ph type="sldNum" sz="quarter" idx="12"/>
            <p:custDataLst>
              <p:tags r:id="rId7"/>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正文"/>
          <p:cNvSpPr txBox="1">
            <a:spLocks noGrp="1"/>
          </p:cNvSpPr>
          <p:nvPr>
            <p:ph idx="5" hasCustomPrompt="1"/>
            <p:custDataLst>
              <p:tags r:id="rId2"/>
            </p:custDataLst>
          </p:nvPr>
        </p:nvSpPr>
        <p:spPr>
          <a:xfrm>
            <a:off x="62352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13" name="标题"/>
          <p:cNvSpPr txBox="1">
            <a:spLocks noGrp="1"/>
          </p:cNvSpPr>
          <p:nvPr>
            <p:ph type="title" idx="4" hasCustomPrompt="1"/>
            <p:custDataLst>
              <p:tags r:id="rId3"/>
            </p:custDataLst>
          </p:nvPr>
        </p:nvSpPr>
        <p:spPr>
          <a:xfrm>
            <a:off x="6235200" y="1429200"/>
            <a:ext cx="5342400" cy="39878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dk1">
                    <a:lumMod val="85000"/>
                    <a:lumOff val="15000"/>
                  </a:schemeClr>
                </a:solidFill>
                <a:latin typeface="+mj-lt"/>
              </a:defRPr>
            </a:lvl1pPr>
          </a:lstStyle>
          <a:p>
            <a:pPr lvl="0"/>
            <a:r>
              <a:rPr dirty="0">
                <a:sym typeface="+mn-ea"/>
              </a:rPr>
              <a:t>Click to add title</a:t>
            </a:r>
            <a:endParaRPr dirty="0">
              <a:sym typeface="+mn-ea"/>
            </a:endParaRPr>
          </a:p>
        </p:txBody>
      </p:sp>
      <p:sp>
        <p:nvSpPr>
          <p:cNvPr id="12" name="正文"/>
          <p:cNvSpPr txBox="1">
            <a:spLocks noGrp="1"/>
          </p:cNvSpPr>
          <p:nvPr>
            <p:ph idx="3" hasCustomPrompt="1"/>
            <p:custDataLst>
              <p:tags r:id="rId4"/>
            </p:custDataLst>
          </p:nvPr>
        </p:nvSpPr>
        <p:spPr>
          <a:xfrm>
            <a:off x="608400" y="1854000"/>
            <a:ext cx="5342400" cy="439560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11" name="标题"/>
          <p:cNvSpPr txBox="1">
            <a:spLocks noGrp="1"/>
          </p:cNvSpPr>
          <p:nvPr>
            <p:ph type="title" idx="2" hasCustomPrompt="1"/>
            <p:custDataLst>
              <p:tags r:id="rId5"/>
            </p:custDataLst>
          </p:nvPr>
        </p:nvSpPr>
        <p:spPr>
          <a:xfrm>
            <a:off x="608400" y="1429200"/>
            <a:ext cx="5342400" cy="39878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dk1">
                    <a:lumMod val="85000"/>
                    <a:lumOff val="15000"/>
                  </a:schemeClr>
                </a:solidFill>
                <a:latin typeface="+mj-lt"/>
              </a:defRPr>
            </a:lvl1pPr>
          </a:lstStyle>
          <a:p>
            <a:pPr lvl="0"/>
            <a:r>
              <a:rPr dirty="0">
                <a:sym typeface="+mn-ea"/>
              </a:rPr>
              <a:t>Click to add title</a:t>
            </a:r>
            <a:endParaRPr dirty="0">
              <a:sym typeface="+mn-ea"/>
            </a:endParaRPr>
          </a:p>
        </p:txBody>
      </p:sp>
      <p:sp>
        <p:nvSpPr>
          <p:cNvPr id="10" name="标题"/>
          <p:cNvSpPr txBox="1">
            <a:spLocks noGrp="1"/>
          </p:cNvSpPr>
          <p:nvPr>
            <p:ph type="title" idx="1" hasCustomPrompt="1"/>
            <p:custDataLst>
              <p:tags r:id="rId6"/>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accent1"/>
                </a:solidFill>
                <a:latin typeface="+mj-lt"/>
              </a:defRPr>
            </a:lvl1pPr>
          </a:lstStyle>
          <a:p>
            <a:pPr lvl="0" algn="ctr"/>
            <a:r>
              <a:rPr dirty="0">
                <a:sym typeface="+mn-ea"/>
              </a:rPr>
              <a:t>Click to add title</a:t>
            </a:r>
            <a:endParaRPr dirty="0">
              <a:sym typeface="+mn-ea"/>
            </a:endParaRPr>
          </a:p>
        </p:txBody>
      </p:sp>
      <p:sp>
        <p:nvSpPr>
          <p:cNvPr id="7" name="日期占位符 6"/>
          <p:cNvSpPr>
            <a:spLocks noGrp="1"/>
          </p:cNvSpPr>
          <p:nvPr>
            <p:ph type="dt" sz="half" idx="10"/>
            <p:custDataLst>
              <p:tags r:id="rId7"/>
            </p:custDataLst>
          </p:nvPr>
        </p:nvSpPr>
        <p:spPr>
          <a:xfrm>
            <a:off x="838200" y="6356350"/>
            <a:ext cx="2743200" cy="365125"/>
          </a:xfrm>
        </p:spPr>
        <p:txBody>
          <a:bodyPr/>
          <a:lstStyle/>
          <a:p>
            <a:r>
              <a:rPr lang="en-US"/>
              <a:t>Date Area</a:t>
            </a:r>
            <a:endParaRPr lang="en-US"/>
          </a:p>
        </p:txBody>
      </p:sp>
      <p:sp>
        <p:nvSpPr>
          <p:cNvPr id="8" name="页脚占位符 7"/>
          <p:cNvSpPr>
            <a:spLocks noGrp="1"/>
          </p:cNvSpPr>
          <p:nvPr>
            <p:ph type="ftr" sz="quarter" idx="11"/>
            <p:custDataLst>
              <p:tags r:id="rId8"/>
            </p:custDataLst>
          </p:nvPr>
        </p:nvSpPr>
        <p:spPr>
          <a:xfrm>
            <a:off x="4038600" y="6356350"/>
            <a:ext cx="4114800" cy="365125"/>
          </a:xfrm>
        </p:spPr>
        <p:txBody>
          <a:bodyPr/>
          <a:lstStyle/>
          <a:p>
            <a:endParaRPr lang="en-US"/>
          </a:p>
        </p:txBody>
      </p:sp>
      <p:sp>
        <p:nvSpPr>
          <p:cNvPr id="9" name="灯片编号占位符 8"/>
          <p:cNvSpPr>
            <a:spLocks noGrp="1"/>
          </p:cNvSpPr>
          <p:nvPr>
            <p:ph type="sldNum" sz="quarter" idx="12"/>
            <p:custDataLst>
              <p:tags r:id="rId9"/>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3750945"/>
            <a:ext cx="9843135" cy="811530"/>
          </a:xfrm>
        </p:spPr>
        <p:txBody>
          <a:bodyPr anchor="b">
            <a:noAutofit/>
          </a:bodyPr>
          <a:lstStyle>
            <a:lvl1pPr>
              <a:defRPr sz="6000">
                <a:effectLst/>
              </a:defRPr>
            </a:lvl1pPr>
          </a:lstStyle>
          <a:p>
            <a:r>
              <a:rPr lang="en-US" dirty="0" smtClean="0">
                <a:sym typeface="+mn-ea"/>
              </a:rPr>
              <a:t>Click to edit Master title style</a:t>
            </a:r>
            <a:endParaRPr lang="en-US" dirty="0" smtClean="0">
              <a:sym typeface="+mn-ea"/>
            </a:endParaRPr>
          </a:p>
        </p:txBody>
      </p:sp>
      <p:sp>
        <p:nvSpPr>
          <p:cNvPr id="3" name="Text Placeholder 2"/>
          <p:cNvSpPr>
            <a:spLocks noGrp="1"/>
          </p:cNvSpPr>
          <p:nvPr>
            <p:ph type="body" idx="1"/>
          </p:nvPr>
        </p:nvSpPr>
        <p:spPr>
          <a:xfrm>
            <a:off x="831850" y="4610028"/>
            <a:ext cx="7321550" cy="647555"/>
          </a:xfrm>
        </p:spPr>
        <p:txBody>
          <a:bodyPr>
            <a:noAutofit/>
          </a:bodyPr>
          <a:lstStyle>
            <a:lvl1pPr marL="0" indent="0">
              <a:buNone/>
              <a:defRPr sz="24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endParaRPr lang="en-US" dirty="0"/>
          </a:p>
        </p:txBody>
      </p:sp>
      <p:sp>
        <p:nvSpPr>
          <p:cNvPr id="4" name="Slide Number Placeholder 3"/>
          <p:cNvSpPr>
            <a:spLocks noGrp="1"/>
          </p:cNvSpPr>
          <p:nvPr>
            <p:ph type="dt" sz="half" idx="10"/>
          </p:nvPr>
        </p:nvSpPr>
        <p:spPr/>
        <p:txBody>
          <a:bodyPr/>
          <a:lstStyle/>
          <a:p>
            <a:fld id="{760FBDFE-C587-4B4C-A407-44438C67B59E}"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标题"/>
          <p:cNvSpPr txBox="1">
            <a:spLocks noGrp="1"/>
          </p:cNvSpPr>
          <p:nvPr>
            <p:ph type="title" idx="1" hasCustomPrompt="1"/>
            <p:custDataLst>
              <p:tags r:id="rId2"/>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accent1"/>
                </a:solidFill>
                <a:latin typeface="+mj-lt"/>
              </a:defRPr>
            </a:lvl1pPr>
          </a:lstStyle>
          <a:p>
            <a:pPr lvl="0" algn="ctr"/>
            <a:r>
              <a:rPr dirty="0">
                <a:sym typeface="+mn-ea"/>
              </a:rPr>
              <a:t>Click to add title</a:t>
            </a:r>
            <a:endParaRPr dirty="0">
              <a:sym typeface="+mn-ea"/>
            </a:endParaRPr>
          </a:p>
        </p:txBody>
      </p:sp>
      <p:sp>
        <p:nvSpPr>
          <p:cNvPr id="3" name="日期占位符 2"/>
          <p:cNvSpPr>
            <a:spLocks noGrp="1"/>
          </p:cNvSpPr>
          <p:nvPr>
            <p:ph type="dt" sz="half" idx="10"/>
            <p:custDataLst>
              <p:tags r:id="rId3"/>
            </p:custDataLst>
          </p:nvPr>
        </p:nvSpPr>
        <p:spPr>
          <a:xfrm>
            <a:off x="838200" y="6356350"/>
            <a:ext cx="2743200" cy="365125"/>
          </a:xfrm>
        </p:spPr>
        <p:txBody>
          <a:bodyPr/>
          <a:lstStyle/>
          <a:p>
            <a:r>
              <a:rPr lang="en-US"/>
              <a:t>Date Area</a:t>
            </a:r>
            <a:endParaRPr lang="en-US"/>
          </a:p>
        </p:txBody>
      </p:sp>
      <p:sp>
        <p:nvSpPr>
          <p:cNvPr id="4" name="页脚占位符 3"/>
          <p:cNvSpPr>
            <a:spLocks noGrp="1"/>
          </p:cNvSpPr>
          <p:nvPr>
            <p:ph type="ftr" sz="quarter" idx="11"/>
            <p:custDataLst>
              <p:tags r:id="rId4"/>
            </p:custDataLst>
          </p:nvPr>
        </p:nvSpPr>
        <p:spPr>
          <a:xfrm>
            <a:off x="4038600" y="6356350"/>
            <a:ext cx="4114800" cy="365125"/>
          </a:xfrm>
        </p:spPr>
        <p:txBody>
          <a:bodyPr/>
          <a:lstStyle/>
          <a:p>
            <a:endParaRPr lang="en-US"/>
          </a:p>
        </p:txBody>
      </p:sp>
      <p:sp>
        <p:nvSpPr>
          <p:cNvPr id="5" name="灯片编号占位符 4"/>
          <p:cNvSpPr>
            <a:spLocks noGrp="1"/>
          </p:cNvSpPr>
          <p:nvPr>
            <p:ph type="sldNum" sz="quarter" idx="12"/>
            <p:custDataLst>
              <p:tags r:id="rId5"/>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a:p>
        </p:txBody>
      </p:sp>
      <p:sp>
        <p:nvSpPr>
          <p:cNvPr id="4" name="灯片编号占位符 3"/>
          <p:cNvSpPr>
            <a:spLocks noGrp="1"/>
          </p:cNvSpPr>
          <p:nvPr>
            <p:ph type="sldNum" sz="quarter" idx="12"/>
            <p:custDataLst>
              <p:tags r:id="rId4"/>
            </p:custDataLst>
          </p:nvPr>
        </p:nvSpPr>
        <p:spPr/>
        <p:txBody>
          <a:bodyPr/>
          <a:lstStyle/>
          <a:p>
            <a:fld id="{565CE74E-AB26-4998-AD42-012C4C1AD076}" type="slidenum">
              <a:rPr lang="en-US" smtClean="0"/>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Content Only">
    <p:spTree>
      <p:nvGrpSpPr>
        <p:cNvPr id="1" name=""/>
        <p:cNvGrpSpPr/>
        <p:nvPr/>
      </p:nvGrpSpPr>
      <p:grpSpPr>
        <a:xfrm>
          <a:off x="0" y="0"/>
          <a:ext cx="0" cy="0"/>
          <a:chOff x="0" y="0"/>
          <a:chExt cx="0" cy="0"/>
        </a:xfrm>
      </p:grpSpPr>
      <p:sp>
        <p:nvSpPr>
          <p:cNvPr id="7" name="正文"/>
          <p:cNvSpPr txBox="1">
            <a:spLocks noGrp="1"/>
          </p:cNvSpPr>
          <p:nvPr>
            <p:ph idx="1" hasCustomPrompt="1"/>
            <p:custDataLst>
              <p:tags r:id="rId2"/>
            </p:custDataLst>
          </p:nvPr>
        </p:nvSpPr>
        <p:spPr>
          <a:xfrm>
            <a:off x="695960" y="360045"/>
            <a:ext cx="10801985" cy="5817870"/>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dk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4" name="日期占位符 3"/>
          <p:cNvSpPr>
            <a:spLocks noGrp="1"/>
          </p:cNvSpPr>
          <p:nvPr>
            <p:ph type="dt" sz="half" idx="10"/>
            <p:custDataLst>
              <p:tags r:id="rId3"/>
            </p:custDataLst>
          </p:nvPr>
        </p:nvSpPr>
        <p:spPr>
          <a:xfrm>
            <a:off x="838200" y="6356350"/>
            <a:ext cx="2743200" cy="365125"/>
          </a:xfrm>
        </p:spPr>
        <p:txBody>
          <a:bodyPr/>
          <a:lstStyle/>
          <a:p>
            <a:r>
              <a:rPr lang="en-US"/>
              <a:t>Date Area</a:t>
            </a:r>
            <a:endParaRPr lang="en-US"/>
          </a:p>
        </p:txBody>
      </p:sp>
      <p:sp>
        <p:nvSpPr>
          <p:cNvPr id="5" name="页脚占位符 4"/>
          <p:cNvSpPr>
            <a:spLocks noGrp="1"/>
          </p:cNvSpPr>
          <p:nvPr>
            <p:ph type="ftr" sz="quarter" idx="11"/>
            <p:custDataLst>
              <p:tags r:id="rId4"/>
            </p:custDataLst>
          </p:nvPr>
        </p:nvSpPr>
        <p:spPr>
          <a:xfrm>
            <a:off x="4038600" y="6356350"/>
            <a:ext cx="4114800" cy="365125"/>
          </a:xfrm>
        </p:spPr>
        <p:txBody>
          <a:bodyPr/>
          <a:lstStyle/>
          <a:p>
            <a:endParaRPr lang="en-US"/>
          </a:p>
        </p:txBody>
      </p:sp>
      <p:sp>
        <p:nvSpPr>
          <p:cNvPr id="6" name="灯片编号占位符 5"/>
          <p:cNvSpPr>
            <a:spLocks noGrp="1"/>
          </p:cNvSpPr>
          <p:nvPr>
            <p:ph type="sldNum" sz="quarter" idx="12"/>
            <p:custDataLst>
              <p:tags r:id="rId5"/>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and Subtitle">
    <p:spTree>
      <p:nvGrpSpPr>
        <p:cNvPr id="1" name=""/>
        <p:cNvGrpSpPr/>
        <p:nvPr/>
      </p:nvGrpSpPr>
      <p:grpSpPr>
        <a:xfrm>
          <a:off x="0" y="0"/>
          <a:ext cx="0" cy="0"/>
          <a:chOff x="0" y="0"/>
          <a:chExt cx="0" cy="0"/>
        </a:xfrm>
      </p:grpSpPr>
      <p:sp>
        <p:nvSpPr>
          <p:cNvPr id="7" name="副标题"/>
          <p:cNvSpPr txBox="1">
            <a:spLocks noGrp="1"/>
          </p:cNvSpPr>
          <p:nvPr>
            <p:ph type="body" idx="2" hasCustomPrompt="1"/>
            <p:custDataLst>
              <p:tags r:id="rId2"/>
            </p:custDataLst>
          </p:nvPr>
        </p:nvSpPr>
        <p:spPr>
          <a:xfrm>
            <a:off x="608400" y="1314000"/>
            <a:ext cx="10969200" cy="504235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dk1">
                    <a:lumMod val="75000"/>
                    <a:lumOff val="25000"/>
                  </a:schemeClr>
                </a:solidFill>
                <a:latin typeface="+mj-lt"/>
              </a:defRPr>
            </a:lvl1pPr>
          </a:lstStyle>
          <a:p>
            <a:pPr lvl="0" algn="ctr"/>
            <a:r>
              <a:rPr dirty="0">
                <a:sym typeface="+mn-ea"/>
              </a:rPr>
              <a:t>Click to add text</a:t>
            </a:r>
            <a:endParaRPr dirty="0">
              <a:sym typeface="+mn-ea"/>
            </a:endParaRPr>
          </a:p>
        </p:txBody>
      </p:sp>
      <p:sp>
        <p:nvSpPr>
          <p:cNvPr id="6" name="标题"/>
          <p:cNvSpPr txBox="1">
            <a:spLocks noGrp="1"/>
          </p:cNvSpPr>
          <p:nvPr>
            <p:ph type="title" idx="1" hasCustomPrompt="1"/>
            <p:custDataLst>
              <p:tags r:id="rId3"/>
            </p:custDataLst>
          </p:nvPr>
        </p:nvSpPr>
        <p:spPr>
          <a:xfrm>
            <a:off x="608400" y="608400"/>
            <a:ext cx="10969200" cy="705600"/>
          </a:xfrm>
          <a:prstGeom prst="rect">
            <a:avLst/>
          </a:prstGeom>
          <a:noFill/>
          <a:ln>
            <a:noFill/>
            <a:prstDash val="sysDash"/>
          </a:ln>
        </p:spPr>
        <p:txBody>
          <a:bodyPr wrap="square" rtlCol="0">
            <a:normAutofit/>
          </a:bodyPr>
          <a:lstStyle>
            <a:lvl1pPr marL="0" marR="0" algn="ctr"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accent1"/>
                </a:solidFill>
                <a:latin typeface="+mj-lt"/>
              </a:defRPr>
            </a:lvl1pPr>
          </a:lstStyle>
          <a:p>
            <a:pPr lvl="0" algn="ctr"/>
            <a:r>
              <a:rPr dirty="0">
                <a:sym typeface="+mn-ea"/>
              </a:rPr>
              <a:t>Click to add title</a:t>
            </a:r>
            <a:endParaRPr dirty="0">
              <a:sym typeface="+mn-ea"/>
            </a:endParaRPr>
          </a:p>
        </p:txBody>
      </p:sp>
      <p:sp>
        <p:nvSpPr>
          <p:cNvPr id="3" name="日期占位符 2"/>
          <p:cNvSpPr>
            <a:spLocks noGrp="1"/>
          </p:cNvSpPr>
          <p:nvPr>
            <p:ph type="dt" sz="half" idx="10"/>
            <p:custDataLst>
              <p:tags r:id="rId4"/>
            </p:custDataLst>
          </p:nvPr>
        </p:nvSpPr>
        <p:spPr>
          <a:xfrm>
            <a:off x="838200" y="6356350"/>
            <a:ext cx="2743200" cy="365125"/>
          </a:xfrm>
        </p:spPr>
        <p:txBody>
          <a:bodyPr/>
          <a:lstStyle/>
          <a:p>
            <a:r>
              <a:rPr lang="en-US"/>
              <a:t>Date Area</a:t>
            </a:r>
            <a:endParaRPr lang="en-US"/>
          </a:p>
        </p:txBody>
      </p:sp>
      <p:sp>
        <p:nvSpPr>
          <p:cNvPr id="4" name="页脚占位符 3"/>
          <p:cNvSpPr>
            <a:spLocks noGrp="1"/>
          </p:cNvSpPr>
          <p:nvPr>
            <p:ph type="ftr" sz="quarter" idx="11"/>
            <p:custDataLst>
              <p:tags r:id="rId5"/>
            </p:custDataLst>
          </p:nvPr>
        </p:nvSpPr>
        <p:spPr>
          <a:xfrm>
            <a:off x="4038600" y="6356350"/>
            <a:ext cx="4114800" cy="365125"/>
          </a:xfrm>
        </p:spPr>
        <p:txBody>
          <a:bodyPr/>
          <a:lstStyle/>
          <a:p>
            <a:endParaRPr lang="en-US"/>
          </a:p>
        </p:txBody>
      </p:sp>
      <p:sp>
        <p:nvSpPr>
          <p:cNvPr id="5" name="灯片编号占位符 4"/>
          <p:cNvSpPr>
            <a:spLocks noGrp="1"/>
          </p:cNvSpPr>
          <p:nvPr>
            <p:ph type="sldNum" sz="quarter" idx="12"/>
            <p:custDataLst>
              <p:tags r:id="rId6"/>
            </p:custDataLst>
          </p:nvPr>
        </p:nvSpPr>
        <p:spPr>
          <a:xfrm>
            <a:off x="8610600" y="6356350"/>
            <a:ext cx="2743200" cy="365125"/>
          </a:xfrm>
        </p:spPr>
        <p:txBody>
          <a:bodyPr/>
          <a:lstStyle/>
          <a:p>
            <a:fld id="{565CE74E-AB26-4998-AD42-012C4C1AD076}" type="slidenum">
              <a:rPr lang="en-US" smtClean="0"/>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3" name="矩形 2"/>
          <p:cNvSpPr/>
          <p:nvPr userDrawn="1">
            <p:custDataLst>
              <p:tags r:id="rId2"/>
            </p:custDataLst>
          </p:nvPr>
        </p:nvSpPr>
        <p:spPr>
          <a:xfrm>
            <a:off x="0" y="-17145"/>
            <a:ext cx="12192000" cy="6875145"/>
          </a:xfrm>
          <a:prstGeom prst="rect">
            <a:avLst/>
          </a:prstGeom>
          <a:gradFill flip="none" rotWithShape="1">
            <a:gsLst>
              <a:gs pos="50000">
                <a:schemeClr val="bg2">
                  <a:lumMod val="50000"/>
                  <a:alpha val="85000"/>
                </a:schemeClr>
              </a:gs>
              <a:gs pos="0">
                <a:schemeClr val="bg2">
                  <a:lumMod val="50000"/>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任意多边形 13"/>
          <p:cNvSpPr/>
          <p:nvPr userDrawn="1">
            <p:custDataLst>
              <p:tags r:id="rId3"/>
            </p:custDataLst>
          </p:nvPr>
        </p:nvSpPr>
        <p:spPr>
          <a:xfrm>
            <a:off x="-15875" y="-17145"/>
            <a:ext cx="4196715" cy="2998470"/>
          </a:xfrm>
          <a:custGeom>
            <a:avLst/>
            <a:gdLst/>
            <a:ahLst/>
            <a:cxnLst>
              <a:cxn ang="3">
                <a:pos x="hc" y="t"/>
              </a:cxn>
              <a:cxn ang="cd2">
                <a:pos x="l" y="vc"/>
              </a:cxn>
              <a:cxn ang="cd4">
                <a:pos x="hc" y="b"/>
              </a:cxn>
              <a:cxn ang="0">
                <a:pos x="r" y="vc"/>
              </a:cxn>
            </a:cxnLst>
            <a:rect l="l" t="t" r="r" b="b"/>
            <a:pathLst>
              <a:path w="6609" h="4722">
                <a:moveTo>
                  <a:pt x="0" y="0"/>
                </a:moveTo>
                <a:lnTo>
                  <a:pt x="6433" y="0"/>
                </a:lnTo>
                <a:lnTo>
                  <a:pt x="6434" y="3"/>
                </a:lnTo>
                <a:cubicBezTo>
                  <a:pt x="6547" y="354"/>
                  <a:pt x="6609" y="728"/>
                  <a:pt x="6609" y="1117"/>
                </a:cubicBezTo>
                <a:cubicBezTo>
                  <a:pt x="6609" y="3108"/>
                  <a:pt x="4995" y="4722"/>
                  <a:pt x="3004" y="4722"/>
                </a:cubicBezTo>
                <a:cubicBezTo>
                  <a:pt x="1760" y="4722"/>
                  <a:pt x="663" y="4092"/>
                  <a:pt x="15" y="3133"/>
                </a:cubicBezTo>
                <a:lnTo>
                  <a:pt x="0" y="3111"/>
                </a:lnTo>
                <a:lnTo>
                  <a:pt x="0" y="0"/>
                </a:lnTo>
                <a:close/>
              </a:path>
            </a:pathLst>
          </a:custGeom>
          <a:gradFill>
            <a:gsLst>
              <a:gs pos="0">
                <a:schemeClr val="accent1">
                  <a:alpha val="0"/>
                </a:schemeClr>
              </a:gs>
              <a:gs pos="100000">
                <a:schemeClr val="bg2">
                  <a:lumMod val="50000"/>
                  <a:alpha val="31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solidFill>
                  <a:schemeClr val="lt1"/>
                </a:solidFill>
              </a:defRPr>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lvl="0" algn="ctr">
              <a:buClrTx/>
              <a:buSzTx/>
              <a:buFontTx/>
            </a:pPr>
            <a:endParaRPr lang="en-US">
              <a:sym typeface="+mn-lt"/>
            </a:endParaRPr>
          </a:p>
        </p:txBody>
      </p:sp>
      <p:sp>
        <p:nvSpPr>
          <p:cNvPr id="19" name="空心弧 18"/>
          <p:cNvSpPr>
            <a:spLocks noChangeAspect="1"/>
          </p:cNvSpPr>
          <p:nvPr userDrawn="1">
            <p:custDataLst>
              <p:tags r:id="rId4"/>
            </p:custDataLst>
          </p:nvPr>
        </p:nvSpPr>
        <p:spPr>
          <a:xfrm rot="19680000">
            <a:off x="4568835" y="4613426"/>
            <a:ext cx="2052000" cy="2052000"/>
          </a:xfrm>
          <a:prstGeom prst="blockArc">
            <a:avLst>
              <a:gd name="adj1" fmla="val 10800000"/>
              <a:gd name="adj2" fmla="val 124980"/>
              <a:gd name="adj3" fmla="val 30890"/>
            </a:avLst>
          </a:prstGeom>
          <a:gradFill>
            <a:gsLst>
              <a:gs pos="0">
                <a:schemeClr val="bg2">
                  <a:lumMod val="75000"/>
                  <a:alpha val="30000"/>
                </a:schemeClr>
              </a:gs>
              <a:gs pos="95000">
                <a:schemeClr val="bg2">
                  <a:lumMod val="75000"/>
                  <a:alpha val="5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endParaRPr lang="en-US" dirty="0">
              <a:solidFill>
                <a:schemeClr val="tx1"/>
              </a:solidFill>
            </a:endParaRPr>
          </a:p>
        </p:txBody>
      </p:sp>
      <p:sp>
        <p:nvSpPr>
          <p:cNvPr id="14" name="任意多边形 13"/>
          <p:cNvSpPr/>
          <p:nvPr userDrawn="1">
            <p:custDataLst>
              <p:tags r:id="rId5"/>
            </p:custDataLst>
          </p:nvPr>
        </p:nvSpPr>
        <p:spPr>
          <a:xfrm>
            <a:off x="6339205" y="1694180"/>
            <a:ext cx="5852795" cy="5163820"/>
          </a:xfrm>
          <a:custGeom>
            <a:avLst/>
            <a:gdLst/>
            <a:ahLst/>
            <a:cxnLst>
              <a:cxn ang="3">
                <a:pos x="hc" y="t"/>
              </a:cxn>
              <a:cxn ang="cd2">
                <a:pos x="l" y="vc"/>
              </a:cxn>
              <a:cxn ang="cd4">
                <a:pos x="hc" y="b"/>
              </a:cxn>
              <a:cxn ang="0">
                <a:pos x="r" y="vc"/>
              </a:cxn>
            </a:cxnLst>
            <a:rect l="l" t="t" r="r" b="b"/>
            <a:pathLst>
              <a:path w="9217" h="8132">
                <a:moveTo>
                  <a:pt x="6444" y="0"/>
                </a:moveTo>
                <a:cubicBezTo>
                  <a:pt x="7417" y="0"/>
                  <a:pt x="8339" y="216"/>
                  <a:pt x="9166" y="602"/>
                </a:cubicBezTo>
                <a:lnTo>
                  <a:pt x="9217" y="626"/>
                </a:lnTo>
                <a:lnTo>
                  <a:pt x="9217" y="3858"/>
                </a:lnTo>
                <a:lnTo>
                  <a:pt x="9188" y="3828"/>
                </a:lnTo>
                <a:cubicBezTo>
                  <a:pt x="8497" y="3103"/>
                  <a:pt x="7523" y="2652"/>
                  <a:pt x="6444" y="2652"/>
                </a:cubicBezTo>
                <a:cubicBezTo>
                  <a:pt x="4350" y="2652"/>
                  <a:pt x="2652" y="4350"/>
                  <a:pt x="2652" y="6444"/>
                </a:cubicBezTo>
                <a:cubicBezTo>
                  <a:pt x="2652" y="7049"/>
                  <a:pt x="2794" y="7621"/>
                  <a:pt x="3046" y="8129"/>
                </a:cubicBezTo>
                <a:lnTo>
                  <a:pt x="3048" y="8132"/>
                </a:lnTo>
                <a:lnTo>
                  <a:pt x="224" y="8132"/>
                </a:lnTo>
                <a:lnTo>
                  <a:pt x="223" y="8131"/>
                </a:lnTo>
                <a:cubicBezTo>
                  <a:pt x="78" y="7593"/>
                  <a:pt x="0" y="7027"/>
                  <a:pt x="0" y="6444"/>
                </a:cubicBezTo>
                <a:cubicBezTo>
                  <a:pt x="0" y="2885"/>
                  <a:pt x="2885" y="0"/>
                  <a:pt x="6444" y="0"/>
                </a:cubicBezTo>
                <a:close/>
              </a:path>
            </a:pathLst>
          </a:custGeom>
          <a:gradFill>
            <a:gsLst>
              <a:gs pos="0">
                <a:schemeClr val="accent4"/>
              </a:gs>
              <a:gs pos="100000">
                <a:schemeClr val="accent4">
                  <a:lumMod val="40000"/>
                  <a:lumOff val="60000"/>
                </a:schemeClr>
              </a:gs>
            </a:gsLst>
            <a:lin ang="165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22" name="直接连接符 21"/>
          <p:cNvCxnSpPr/>
          <p:nvPr userDrawn="1">
            <p:custDataLst>
              <p:tags r:id="rId6"/>
            </p:custDataLst>
          </p:nvPr>
        </p:nvCxnSpPr>
        <p:spPr>
          <a:xfrm>
            <a:off x="11539855" y="59055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custDataLst>
              <p:tags r:id="rId7"/>
            </p:custDataLst>
          </p:nvPr>
        </p:nvCxnSpPr>
        <p:spPr>
          <a:xfrm>
            <a:off x="11539855" y="64897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custDataLst>
              <p:tags r:id="rId8"/>
            </p:custDataLst>
          </p:nvPr>
        </p:nvCxnSpPr>
        <p:spPr>
          <a:xfrm>
            <a:off x="11539855" y="707390"/>
            <a:ext cx="13398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标题"/>
          <p:cNvSpPr>
            <a:spLocks noGrp="1"/>
          </p:cNvSpPr>
          <p:nvPr>
            <p:ph type="title" idx="3" hasCustomPrompt="1"/>
            <p:custDataLst>
              <p:tags r:id="rId9"/>
            </p:custDataLst>
          </p:nvPr>
        </p:nvSpPr>
        <p:spPr>
          <a:xfrm>
            <a:off x="763905" y="273685"/>
            <a:ext cx="6581775" cy="3342640"/>
          </a:xfrm>
          <a:prstGeom prst="rect">
            <a:avLst/>
          </a:prstGeom>
        </p:spPr>
        <p:txBody>
          <a:bodyPr wrap="square" lIns="91440" tIns="45720" rIns="91440" bIns="0" rtlCol="0" anchor="b" anchorCtr="0">
            <a:normAutofit/>
          </a:bodyPr>
          <a:lstStyle>
            <a:lvl1pPr marL="0" marR="0" algn="l" defTabSz="914400" rtl="0" eaLnBrk="1" fontAlgn="auto" latinLnBrk="0" hangingPunct="1">
              <a:lnSpc>
                <a:spcPct val="100000"/>
              </a:lnSpc>
              <a:buClrTx/>
              <a:buSzTx/>
              <a:buFontTx/>
              <a:buNone/>
              <a:defRPr kumimoji="0" lang="en-US" sz="6600" b="0" i="0" u="none" strike="noStrike" kern="1200" cap="none" spc="0" normalizeH="0" baseline="0" noProof="1" dirty="0">
                <a:solidFill>
                  <a:schemeClr val="accent4">
                    <a:lumMod val="40000"/>
                    <a:lumOff val="60000"/>
                  </a:schemeClr>
                </a:solidFill>
                <a:latin typeface="+mj-lt"/>
                <a:sym typeface="+mn-ea"/>
              </a:defRPr>
            </a:lvl1pPr>
          </a:lstStyle>
          <a:p>
            <a:pPr lvl="0">
              <a:lnSpc>
                <a:spcPct val="100000"/>
              </a:lnSpc>
            </a:pPr>
            <a:r>
              <a:rPr dirty="0">
                <a:sym typeface="+mn-ea"/>
              </a:rPr>
              <a:t>Click to add title</a:t>
            </a:r>
            <a:endParaRPr dirty="0">
              <a:sym typeface="+mn-ea"/>
            </a:endParaRPr>
          </a:p>
        </p:txBody>
      </p:sp>
      <p:pic>
        <p:nvPicPr>
          <p:cNvPr id="7" name="图片 6" descr="卡通人物&#10;&#10;描述已自动生成"/>
          <p:cNvPicPr>
            <a:picLocks noChangeAspect="1"/>
          </p:cNvPicPr>
          <p:nvPr userDrawn="1">
            <p:custDataLst>
              <p:tags r:id="rId10"/>
            </p:custDataLst>
          </p:nvPr>
        </p:nvPicPr>
        <p:blipFill>
          <a:blip r:embed="rId11">
            <a:extLst>
              <a:ext uri="{28A0092B-C50C-407E-A947-70E740481C1C}">
                <a14:useLocalDpi xmlns:a14="http://schemas.microsoft.com/office/drawing/2010/main" val="0"/>
              </a:ext>
            </a:extLst>
          </a:blip>
          <a:stretch>
            <a:fillRect/>
          </a:stretch>
        </p:blipFill>
        <p:spPr>
          <a:xfrm>
            <a:off x="6695308" y="999307"/>
            <a:ext cx="5496692" cy="5858693"/>
          </a:xfrm>
          <a:prstGeom prst="rect">
            <a:avLst/>
          </a:prstGeom>
        </p:spPr>
      </p:pic>
      <p:sp>
        <p:nvSpPr>
          <p:cNvPr id="4" name="日期占位符 3"/>
          <p:cNvSpPr>
            <a:spLocks noGrp="1"/>
          </p:cNvSpPr>
          <p:nvPr>
            <p:ph type="dt" sz="half" idx="10"/>
            <p:custDataLst>
              <p:tags r:id="rId12"/>
            </p:custDataLst>
          </p:nvPr>
        </p:nvSpPr>
        <p:spPr>
          <a:xfrm>
            <a:off x="838200" y="6356350"/>
            <a:ext cx="2743200" cy="365125"/>
          </a:xfrm>
        </p:spPr>
        <p:txBody>
          <a:bodyPr/>
          <a:lstStyle/>
          <a:p>
            <a:r>
              <a:rPr lang="en-US"/>
              <a:t>Date Area</a:t>
            </a:r>
            <a:endParaRPr lang="en-US"/>
          </a:p>
        </p:txBody>
      </p:sp>
      <p:sp>
        <p:nvSpPr>
          <p:cNvPr id="5" name="页脚占位符 4"/>
          <p:cNvSpPr>
            <a:spLocks noGrp="1"/>
          </p:cNvSpPr>
          <p:nvPr>
            <p:ph type="ftr" sz="quarter" idx="11"/>
            <p:custDataLst>
              <p:tags r:id="rId13"/>
            </p:custDataLst>
          </p:nvPr>
        </p:nvSpPr>
        <p:spPr>
          <a:xfrm>
            <a:off x="4038600" y="6356350"/>
            <a:ext cx="4114800" cy="365125"/>
          </a:xfrm>
        </p:spPr>
        <p:txBody>
          <a:bodyPr/>
          <a:lstStyle/>
          <a:p>
            <a:endParaRPr lang="en-US"/>
          </a:p>
        </p:txBody>
      </p:sp>
      <p:sp>
        <p:nvSpPr>
          <p:cNvPr id="6" name="灯片编号占位符 5"/>
          <p:cNvSpPr>
            <a:spLocks noGrp="1"/>
          </p:cNvSpPr>
          <p:nvPr>
            <p:ph type="sldNum" sz="quarter" idx="12"/>
            <p:custDataLst>
              <p:tags r:id="rId14"/>
            </p:custDataLst>
          </p:nvPr>
        </p:nvSpPr>
        <p:spPr>
          <a:xfrm>
            <a:off x="8610600" y="6356350"/>
            <a:ext cx="2743200" cy="365125"/>
          </a:xfrm>
        </p:spPr>
        <p:txBody>
          <a:bodyPr/>
          <a:lstStyle/>
          <a:p>
            <a:fld id="{565CE74E-AB26-4998-AD42-012C4C1AD076}" type="slidenum">
              <a:rPr lang="en-US" smtClean="0"/>
            </a:fld>
            <a:endParaRPr lang="en-US"/>
          </a:p>
        </p:txBody>
      </p:sp>
      <p:sp>
        <p:nvSpPr>
          <p:cNvPr id="15" name="署名占位符 10"/>
          <p:cNvSpPr>
            <a:spLocks noGrp="1"/>
          </p:cNvSpPr>
          <p:nvPr>
            <p:ph type="body" sz="quarter" idx="17" hasCustomPrompt="1"/>
            <p:custDataLst>
              <p:tags r:id="rId15"/>
            </p:custDataLst>
          </p:nvPr>
        </p:nvSpPr>
        <p:spPr>
          <a:xfrm>
            <a:off x="763905" y="3946094"/>
            <a:ext cx="2085974" cy="499336"/>
          </a:xfrm>
          <a:prstGeom prst="roundRect">
            <a:avLst>
              <a:gd name="adj" fmla="val 50000"/>
            </a:avLst>
          </a:prstGeom>
          <a:solidFill>
            <a:schemeClr val="accent4">
              <a:lumMod val="60000"/>
              <a:lumOff val="40000"/>
            </a:schemeClr>
          </a:solidFill>
          <a:effectLst/>
        </p:spPr>
        <p:txBody>
          <a:bodyPr wrap="square" lIns="0" rIns="0" anchor="b" anchorCtr="0">
            <a:normAutofit/>
          </a:bodyPr>
          <a:lstStyle>
            <a:lvl1pPr marL="0" indent="0" algn="ctr">
              <a:lnSpc>
                <a:spcPct val="100000"/>
              </a:lnSpc>
              <a:buNone/>
              <a:defRPr sz="1600" baseline="0">
                <a:solidFill>
                  <a:schemeClr val="bg2">
                    <a:lumMod val="50000"/>
                  </a:schemeClr>
                </a:solidFill>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2" name="矩形 1"/>
          <p:cNvSpPr/>
          <p:nvPr userDrawn="1">
            <p:custDataLst>
              <p:tags r:id="rId2"/>
            </p:custDataLst>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solidFill>
                <a:srgbClr val="4799FF"/>
              </a:solidFill>
              <a:cs typeface="Arial" panose="020B0604020202020204" pitchFamily="34" charset="0"/>
            </a:endParaRPr>
          </a:p>
        </p:txBody>
      </p:sp>
      <p:pic>
        <p:nvPicPr>
          <p:cNvPr id="10" name="图片 9" descr="花瓣元素白格子"/>
          <p:cNvPicPr>
            <a:picLocks noChangeAspect="1"/>
          </p:cNvPicPr>
          <p:nvPr userDrawn="1">
            <p:custDataLst>
              <p:tags r:id="rId3"/>
            </p:custDataLst>
          </p:nvPr>
        </p:nvPicPr>
        <p:blipFill>
          <a:blip r:embed="rId4">
            <a:alphaModFix amt="5000"/>
          </a:blip>
          <a:srcRect/>
          <a:stretch>
            <a:fillRect/>
          </a:stretch>
        </p:blipFill>
        <p:spPr>
          <a:xfrm rot="5400000">
            <a:off x="2662555" y="-2661920"/>
            <a:ext cx="6867525" cy="12191365"/>
          </a:xfrm>
          <a:custGeom>
            <a:avLst/>
            <a:gdLst/>
            <a:ahLst/>
            <a:cxnLst>
              <a:cxn ang="3">
                <a:pos x="hc" y="t"/>
              </a:cxn>
              <a:cxn ang="cd2">
                <a:pos x="l" y="vc"/>
              </a:cxn>
              <a:cxn ang="cd4">
                <a:pos x="hc" y="b"/>
              </a:cxn>
              <a:cxn ang="0">
                <a:pos x="r" y="vc"/>
              </a:cxn>
            </a:cxnLst>
            <a:rect l="l" t="t" r="r" b="b"/>
            <a:pathLst>
              <a:path w="3620" h="6426">
                <a:moveTo>
                  <a:pt x="0" y="0"/>
                </a:moveTo>
                <a:lnTo>
                  <a:pt x="3620" y="0"/>
                </a:lnTo>
                <a:lnTo>
                  <a:pt x="3620" y="6426"/>
                </a:lnTo>
                <a:lnTo>
                  <a:pt x="0" y="6426"/>
                </a:lnTo>
                <a:lnTo>
                  <a:pt x="0" y="0"/>
                </a:lnTo>
                <a:close/>
              </a:path>
            </a:pathLst>
          </a:custGeom>
          <a:noFill/>
        </p:spPr>
      </p:pic>
      <p:sp>
        <p:nvSpPr>
          <p:cNvPr id="15" name="任意多边形: 形状 14"/>
          <p:cNvSpPr/>
          <p:nvPr>
            <p:custDataLst>
              <p:tags r:id="rId5"/>
            </p:custDataLst>
          </p:nvPr>
        </p:nvSpPr>
        <p:spPr>
          <a:xfrm>
            <a:off x="7379336" y="2026284"/>
            <a:ext cx="4812664" cy="4824233"/>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12664" h="4824233">
                <a:moveTo>
                  <a:pt x="4812664" y="4774197"/>
                </a:moveTo>
                <a:lnTo>
                  <a:pt x="4812664" y="4824233"/>
                </a:lnTo>
                <a:lnTo>
                  <a:pt x="4768382" y="4824233"/>
                </a:lnTo>
                <a:close/>
                <a:moveTo>
                  <a:pt x="3274582" y="0"/>
                </a:moveTo>
                <a:cubicBezTo>
                  <a:pt x="3726708" y="0"/>
                  <a:pt x="4157432" y="94102"/>
                  <a:pt x="4549197" y="264275"/>
                </a:cubicBezTo>
                <a:lnTo>
                  <a:pt x="4812664" y="394617"/>
                </a:lnTo>
                <a:lnTo>
                  <a:pt x="4812664" y="1951632"/>
                </a:lnTo>
                <a:lnTo>
                  <a:pt x="4734641" y="1863470"/>
                </a:lnTo>
                <a:cubicBezTo>
                  <a:pt x="4360980" y="1479728"/>
                  <a:pt x="3844771" y="1242379"/>
                  <a:pt x="3274582" y="1242379"/>
                </a:cubicBezTo>
                <a:cubicBezTo>
                  <a:pt x="2134205" y="1242379"/>
                  <a:pt x="1209746" y="2191775"/>
                  <a:pt x="1209746" y="3362914"/>
                </a:cubicBezTo>
                <a:cubicBezTo>
                  <a:pt x="1209746" y="3875288"/>
                  <a:pt x="1386693" y="4345218"/>
                  <a:pt x="1681254" y="4711771"/>
                </a:cubicBezTo>
                <a:lnTo>
                  <a:pt x="1780782" y="4824233"/>
                </a:lnTo>
                <a:lnTo>
                  <a:pt x="328782" y="4824233"/>
                </a:lnTo>
                <a:lnTo>
                  <a:pt x="257333" y="4671914"/>
                </a:lnTo>
                <a:cubicBezTo>
                  <a:pt x="91630" y="4269580"/>
                  <a:pt x="0" y="3827237"/>
                  <a:pt x="0" y="3362915"/>
                </a:cubicBezTo>
                <a:cubicBezTo>
                  <a:pt x="0" y="1505628"/>
                  <a:pt x="1466080" y="0"/>
                  <a:pt x="3274582" y="0"/>
                </a:cubicBezTo>
                <a:close/>
              </a:path>
            </a:pathLst>
          </a:custGeom>
          <a:solidFill>
            <a:schemeClr val="bg1">
              <a:lumMod val="10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29" name="图片 28" descr="xiezuo20230505-105707"/>
          <p:cNvPicPr>
            <a:picLocks noChangeAspect="1"/>
          </p:cNvPicPr>
          <p:nvPr>
            <p:custDataLst>
              <p:tags r:id="rId6"/>
            </p:custDataLst>
          </p:nvPr>
        </p:nvPicPr>
        <p:blipFill>
          <a:blip r:embed="rId7"/>
          <a:stretch>
            <a:fillRect/>
          </a:stretch>
        </p:blipFill>
        <p:spPr>
          <a:xfrm flipH="1">
            <a:off x="7001510" y="1156970"/>
            <a:ext cx="4286885" cy="4338955"/>
          </a:xfrm>
          <a:prstGeom prst="rect">
            <a:avLst/>
          </a:prstGeom>
        </p:spPr>
      </p:pic>
      <p:pic>
        <p:nvPicPr>
          <p:cNvPr id="34" name="图片 33"/>
          <p:cNvPicPr>
            <a:picLocks noChangeAspect="1"/>
          </p:cNvPicPr>
          <p:nvPr>
            <p:custDataLst>
              <p:tags r:id="rId8"/>
            </p:custDataLst>
          </p:nvPr>
        </p:nvPicPr>
        <p:blipFill>
          <a:blip r:embed="rId9">
            <a:lum contrast="6000"/>
          </a:blip>
          <a:stretch>
            <a:fillRect/>
          </a:stretch>
        </p:blipFill>
        <p:spPr>
          <a:xfrm>
            <a:off x="6305550" y="4939030"/>
            <a:ext cx="1906905" cy="1037590"/>
          </a:xfrm>
          <a:prstGeom prst="rect">
            <a:avLst/>
          </a:prstGeom>
        </p:spPr>
      </p:pic>
      <p:sp>
        <p:nvSpPr>
          <p:cNvPr id="9" name="署名"/>
          <p:cNvSpPr txBox="1">
            <a:spLocks noGrp="1"/>
          </p:cNvSpPr>
          <p:nvPr>
            <p:ph type="body" idx="3" hasCustomPrompt="1"/>
            <p:custDataLst>
              <p:tags r:id="rId10"/>
            </p:custDataLst>
          </p:nvPr>
        </p:nvSpPr>
        <p:spPr>
          <a:xfrm>
            <a:off x="998220" y="5011420"/>
            <a:ext cx="2264410" cy="610870"/>
          </a:xfrm>
          <a:prstGeom prst="roundRect">
            <a:avLst>
              <a:gd name="adj" fmla="val 50000"/>
            </a:avLst>
          </a:prstGeom>
          <a:solidFill>
            <a:schemeClr val="accent6"/>
          </a:solidFill>
        </p:spPr>
        <p:txBody>
          <a:bodyPr wrap="square" lIns="0" tIns="0" rIns="0" bIns="0" rtlCol="0" anchor="ctr" anchorCtr="1">
            <a:normAutofit/>
          </a:bodyPr>
          <a:lstStyle>
            <a:lvl1pPr marL="0" marR="0" algn="ctr" defTabSz="914400" rtl="0" eaLnBrk="1" fontAlgn="ctr" latinLnBrk="0" hangingPunct="1">
              <a:lnSpc>
                <a:spcPct val="100000"/>
              </a:lnSpc>
              <a:spcBef>
                <a:spcPts val="0"/>
              </a:spcBef>
              <a:spcAft>
                <a:spcPts val="0"/>
              </a:spcAft>
              <a:buClrTx/>
              <a:buSzTx/>
              <a:buFontTx/>
              <a:buNone/>
              <a:defRPr kumimoji="0" lang="en-US" sz="1800" b="0" i="0" u="none" strike="noStrike" kern="1200" cap="none" spc="0" normalizeH="0" baseline="0" noProof="1" dirty="0">
                <a:solidFill>
                  <a:schemeClr val="lt1">
                    <a:lumMod val="100000"/>
                  </a:schemeClr>
                </a:solidFill>
                <a:latin typeface="+mn-lt"/>
                <a:sym typeface="+mn-ea"/>
              </a:defRPr>
            </a:lvl1pPr>
          </a:lstStyle>
          <a:p>
            <a:pPr lvl="0" algn="ctr" fontAlgn="ctr">
              <a:lnSpc>
                <a:spcPct val="100000"/>
              </a:lnSpc>
              <a:spcBef>
                <a:spcPts val="0"/>
              </a:spcBef>
              <a:spcAft>
                <a:spcPts val="0"/>
              </a:spcAft>
            </a:pPr>
            <a:r>
              <a:rPr dirty="0">
                <a:sym typeface="+mn-ea"/>
              </a:rPr>
              <a:t>Click to add text</a:t>
            </a:r>
            <a:endParaRPr dirty="0">
              <a:sym typeface="+mn-ea"/>
            </a:endParaRPr>
          </a:p>
        </p:txBody>
      </p:sp>
      <p:sp>
        <p:nvSpPr>
          <p:cNvPr id="8" name="副标题"/>
          <p:cNvSpPr txBox="1">
            <a:spLocks noGrp="1"/>
          </p:cNvSpPr>
          <p:nvPr>
            <p:ph type="body" idx="2" hasCustomPrompt="1"/>
            <p:custDataLst>
              <p:tags r:id="rId11"/>
            </p:custDataLst>
          </p:nvPr>
        </p:nvSpPr>
        <p:spPr>
          <a:xfrm>
            <a:off x="998218" y="718820"/>
            <a:ext cx="5935343" cy="869950"/>
          </a:xfrm>
          <a:prstGeom prst="rect">
            <a:avLst/>
          </a:prstGeom>
          <a:noFill/>
        </p:spPr>
        <p:txBody>
          <a:bodyPr wrap="square" lIns="144000" tIns="72000" rIns="0" bIns="0" rtlCol="0" anchor="b" anchorCtr="0">
            <a:normAutofit/>
          </a:bodyPr>
          <a:lstStyle>
            <a:lvl1pPr marL="0" marR="0" algn="l" defTabSz="914400" rtl="0" eaLnBrk="1" fontAlgn="auto" latinLnBrk="0" hangingPunct="1">
              <a:lnSpc>
                <a:spcPct val="110000"/>
              </a:lnSpc>
              <a:spcBef>
                <a:spcPts val="0"/>
              </a:spcBef>
              <a:spcAft>
                <a:spcPts val="0"/>
              </a:spcAft>
              <a:buClrTx/>
              <a:buSzTx/>
              <a:buFontTx/>
              <a:buNone/>
              <a:defRPr kumimoji="0" lang="en-US" sz="4000" b="1" i="0" u="none" strike="noStrike" kern="1200" cap="none" spc="0" normalizeH="0" baseline="0" noProof="1" dirty="0">
                <a:solidFill>
                  <a:schemeClr val="lt1">
                    <a:lumMod val="100000"/>
                  </a:schemeClr>
                </a:solidFill>
                <a:latin typeface="+mj-lt"/>
                <a:sym typeface="+mn-ea"/>
              </a:defRPr>
            </a:lvl1pPr>
          </a:lstStyle>
          <a:p>
            <a:pPr lvl="0" algn="l">
              <a:lnSpc>
                <a:spcPct val="110000"/>
              </a:lnSpc>
              <a:spcBef>
                <a:spcPts val="0"/>
              </a:spcBef>
              <a:spcAft>
                <a:spcPts val="0"/>
              </a:spcAft>
            </a:pPr>
            <a:r>
              <a:rPr dirty="0">
                <a:sym typeface="+mn-ea"/>
              </a:rPr>
              <a:t>Click to add text</a:t>
            </a:r>
            <a:endParaRPr dirty="0">
              <a:sym typeface="+mn-ea"/>
            </a:endParaRPr>
          </a:p>
        </p:txBody>
      </p:sp>
      <p:sp>
        <p:nvSpPr>
          <p:cNvPr id="7" name="标题"/>
          <p:cNvSpPr txBox="1">
            <a:spLocks noGrp="1"/>
          </p:cNvSpPr>
          <p:nvPr>
            <p:ph type="title" idx="1" hasCustomPrompt="1"/>
            <p:custDataLst>
              <p:tags r:id="rId12"/>
            </p:custDataLst>
          </p:nvPr>
        </p:nvSpPr>
        <p:spPr>
          <a:xfrm>
            <a:off x="998220" y="1779905"/>
            <a:ext cx="6696710" cy="3077210"/>
          </a:xfrm>
          <a:prstGeom prst="rect">
            <a:avLst/>
          </a:prstGeom>
          <a:noFill/>
        </p:spPr>
        <p:txBody>
          <a:bodyPr wrap="square" lIns="72000" tIns="0" rIns="0" bIns="0" rtlCol="0" anchor="ctr" anchorCtr="0">
            <a:normAutofit/>
          </a:bodyPr>
          <a:lstStyle>
            <a:lvl1pPr marL="0" marR="0" algn="l" defTabSz="914400" rtl="0" eaLnBrk="1" fontAlgn="auto" latinLnBrk="0" hangingPunct="1">
              <a:lnSpc>
                <a:spcPct val="110000"/>
              </a:lnSpc>
              <a:spcBef>
                <a:spcPts val="0"/>
              </a:spcBef>
              <a:spcAft>
                <a:spcPts val="0"/>
              </a:spcAft>
              <a:buClrTx/>
              <a:buSzTx/>
              <a:buFontTx/>
              <a:buNone/>
              <a:defRPr kumimoji="0" lang="en-US" sz="5000" b="1" i="0" u="none" strike="noStrike" kern="1200" cap="none" spc="0" normalizeH="0" baseline="0" noProof="1" dirty="0">
                <a:solidFill>
                  <a:schemeClr val="lt1">
                    <a:lumMod val="100000"/>
                  </a:schemeClr>
                </a:solidFill>
                <a:latin typeface="+mj-lt"/>
                <a:sym typeface="江城圆体 700W" panose="020B0A00000000000000" charset="-122"/>
              </a:defRPr>
            </a:lvl1pPr>
          </a:lstStyle>
          <a:p>
            <a:pPr lvl="0" algn="l">
              <a:lnSpc>
                <a:spcPct val="110000"/>
              </a:lnSpc>
              <a:spcBef>
                <a:spcPts val="0"/>
              </a:spcBef>
              <a:spcAft>
                <a:spcPts val="0"/>
              </a:spcAft>
            </a:pPr>
            <a:r>
              <a:rPr dirty="0" err="1">
                <a:sym typeface="+mn-ea"/>
              </a:rPr>
              <a:t>Click to add title</a:t>
            </a:r>
            <a:endParaRPr dirty="0">
              <a:sym typeface="+mn-ea"/>
            </a:endParaRPr>
          </a:p>
        </p:txBody>
      </p:sp>
      <p:sp>
        <p:nvSpPr>
          <p:cNvPr id="4" name="日期占位符 3"/>
          <p:cNvSpPr>
            <a:spLocks noGrp="1"/>
          </p:cNvSpPr>
          <p:nvPr>
            <p:ph type="dt" sz="half" idx="10"/>
            <p:custDataLst>
              <p:tags r:id="rId13"/>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4"/>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5"/>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showMasterSp="0">
  <p:cSld name="Title and Content">
    <p:spTree>
      <p:nvGrpSpPr>
        <p:cNvPr id="1" name=""/>
        <p:cNvGrpSpPr/>
        <p:nvPr/>
      </p:nvGrpSpPr>
      <p:grpSpPr>
        <a:xfrm>
          <a:off x="0" y="0"/>
          <a:ext cx="0" cy="0"/>
          <a:chOff x="0" y="0"/>
          <a:chExt cx="0" cy="0"/>
        </a:xfrm>
      </p:grpSpPr>
      <p:sp>
        <p:nvSpPr>
          <p:cNvPr id="14" name="任意多边形: 形状 7"/>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13" name="图片 12" descr="05" hidden="1"/>
          <p:cNvPicPr>
            <a:picLocks noChangeAspect="1"/>
          </p:cNvPicPr>
          <p:nvPr>
            <p:custDataLst>
              <p:tags r:id="rId3"/>
            </p:custDataLst>
          </p:nvPr>
        </p:nvPicPr>
        <p:blipFill>
          <a:blip r:embed="rId4">
            <a:alphaModFix amt="20000"/>
          </a:blip>
          <a:stretch>
            <a:fillRect/>
          </a:stretch>
        </p:blipFill>
        <p:spPr>
          <a:xfrm flipH="1">
            <a:off x="8723086" y="2423904"/>
            <a:ext cx="3279859" cy="4275548"/>
          </a:xfrm>
          <a:prstGeom prst="rect">
            <a:avLst/>
          </a:prstGeom>
        </p:spPr>
      </p:pic>
      <p:pic>
        <p:nvPicPr>
          <p:cNvPr id="12" name="图片 11" hidden="1"/>
          <p:cNvPicPr>
            <a:picLocks noChangeAspect="1"/>
          </p:cNvPicPr>
          <p:nvPr>
            <p:custDataLst>
              <p:tags r:id="rId5"/>
            </p:custDataLst>
          </p:nvPr>
        </p:nvPicPr>
        <p:blipFill>
          <a:blip r:embed="rId6">
            <a:lum contrast="12000"/>
          </a:blip>
          <a:srcRect/>
          <a:stretch>
            <a:fillRect/>
          </a:stretch>
        </p:blipFill>
        <p:spPr>
          <a:xfrm flipH="1">
            <a:off x="0" y="0"/>
            <a:ext cx="796290" cy="950595"/>
          </a:xfrm>
          <a:prstGeom prst="rect">
            <a:avLst/>
          </a:prstGeom>
        </p:spPr>
      </p:pic>
      <p:sp>
        <p:nvSpPr>
          <p:cNvPr id="11" name="圆角矩形 24"/>
          <p:cNvSpPr/>
          <p:nvPr>
            <p:custDataLst>
              <p:tags r:id="rId7"/>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cs typeface="Arial" panose="020B0604020202020204" pitchFamily="34" charset="0"/>
            </a:endParaRPr>
          </a:p>
        </p:txBody>
      </p:sp>
      <p:pic>
        <p:nvPicPr>
          <p:cNvPr id="10" name="图片 9" descr="VCG41N1446807744" hidden="1"/>
          <p:cNvPicPr>
            <a:picLocks noChangeAspect="1"/>
          </p:cNvPicPr>
          <p:nvPr>
            <p:custDataLst>
              <p:tags r:id="rId8"/>
            </p:custDataLst>
          </p:nvPr>
        </p:nvPicPr>
        <p:blipFill>
          <a:blip r:embed="rId9">
            <a:alphaModFix amt="13000"/>
            <a:lum contrast="18000"/>
          </a:blip>
          <a:srcRect/>
          <a:stretch>
            <a:fillRect/>
          </a:stretch>
        </p:blipFill>
        <p:spPr>
          <a:xfrm flipH="1">
            <a:off x="8268970" y="789940"/>
            <a:ext cx="3923030" cy="6068060"/>
          </a:xfrm>
          <a:prstGeom prst="snipRoundRect">
            <a:avLst>
              <a:gd name="adj1" fmla="val 16667"/>
              <a:gd name="adj2" fmla="val 45931"/>
            </a:avLst>
          </a:prstGeom>
        </p:spPr>
      </p:pic>
      <p:sp>
        <p:nvSpPr>
          <p:cNvPr id="9" name="正文"/>
          <p:cNvSpPr txBox="1">
            <a:spLocks noGrp="1"/>
          </p:cNvSpPr>
          <p:nvPr>
            <p:ph idx="3" hasCustomPrompt="1"/>
            <p:custDataLst>
              <p:tags r:id="rId10"/>
            </p:custDataLst>
          </p:nvPr>
        </p:nvSpPr>
        <p:spPr>
          <a:xfrm>
            <a:off x="654755" y="1562790"/>
            <a:ext cx="10969200" cy="4759200"/>
          </a:xfrm>
          <a:prstGeom prst="rect">
            <a:avLst/>
          </a:prstGeom>
          <a:ln>
            <a:noFill/>
            <a:prstDash val="sysDash"/>
          </a:ln>
        </p:spPr>
        <p:txBody>
          <a:bodyPr vert="horz" lIns="90000" tIns="46800" rIns="90000" bIns="46800" rtlCol="0">
            <a:normAutofit/>
          </a:bodyPr>
          <a:lstStyle>
            <a:defPPr>
              <a:defRPr lang="en-US">
                <a:latin typeface="+mn-lt"/>
              </a:defRPr>
            </a:defPPr>
            <a:lvl1pPr marL="228600" marR="0" lvl="0" indent="-228600" algn="l" defTabSz="914400" rtl="0" eaLnBrk="1" fontAlgn="auto" latinLnBrk="0" hangingPunct="1">
              <a:lnSpc>
                <a:spcPct val="130000"/>
              </a:lnSpc>
              <a:spcBef>
                <a:spcPts val="1200"/>
              </a:spcBef>
              <a:spcAft>
                <a:spcPts val="0"/>
              </a:spcAft>
              <a:buClr>
                <a:schemeClr val="accent6"/>
              </a:buClr>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lt"/>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lt"/>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lt"/>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200"/>
              </a:spcBef>
              <a:spcAft>
                <a:spcPts val="0"/>
              </a:spcAft>
              <a:buClr>
                <a:schemeClr val="accent6"/>
              </a:buClr>
            </a:pPr>
            <a:r>
              <a:rPr>
                <a:sym typeface="+mn-ea"/>
              </a:rPr>
              <a:t>Click to add text</a:t>
            </a:r>
            <a:endParaRPr>
              <a:sym typeface="+mn-ea"/>
            </a:endParaRPr>
          </a:p>
        </p:txBody>
      </p:sp>
      <p:sp>
        <p:nvSpPr>
          <p:cNvPr id="8" name="标题"/>
          <p:cNvSpPr txBox="1">
            <a:spLocks noGrp="1"/>
          </p:cNvSpPr>
          <p:nvPr>
            <p:ph type="title" idx="2" hasCustomPrompt="1"/>
            <p:custDataLst>
              <p:tags r:id="rId11"/>
            </p:custDataLst>
          </p:nvPr>
        </p:nvSpPr>
        <p:spPr>
          <a:xfrm>
            <a:off x="608400" y="608400"/>
            <a:ext cx="10969200" cy="70560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1">
                    <a:lumMod val="75000"/>
                    <a:lumOff val="25000"/>
                  </a:schemeClr>
                </a:solidFill>
                <a:uFillTx/>
                <a:latin typeface="+mj-lt"/>
              </a:defRPr>
            </a:lvl1pPr>
          </a:lstStyle>
          <a:p>
            <a:pPr lvl="0"/>
            <a:r>
              <a:rPr dirty="0">
                <a:sym typeface="+mn-ea"/>
              </a:rPr>
              <a:t>Click to add title</a:t>
            </a:r>
            <a:endParaRPr dirty="0">
              <a:sym typeface="+mn-ea"/>
            </a:endParaRPr>
          </a:p>
        </p:txBody>
      </p:sp>
      <p:pic>
        <p:nvPicPr>
          <p:cNvPr id="7" name="图片 6" descr="VCG41N1446807744"/>
          <p:cNvPicPr>
            <a:picLocks noChangeAspect="1"/>
          </p:cNvPicPr>
          <p:nvPr>
            <p:custDataLst>
              <p:tags r:id="rId12"/>
            </p:custDataLst>
          </p:nvPr>
        </p:nvPicPr>
        <p:blipFill>
          <a:blip r:embed="rId9">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4" name="日期占位符 3"/>
          <p:cNvSpPr>
            <a:spLocks noGrp="1"/>
          </p:cNvSpPr>
          <p:nvPr>
            <p:ph type="dt" sz="half" idx="10"/>
            <p:custDataLst>
              <p:tags r:id="rId13"/>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4"/>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5"/>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solidFill>
                <a:srgbClr val="4799FF"/>
              </a:solidFill>
              <a:cs typeface="Arial" panose="020B0604020202020204" pitchFamily="34" charset="0"/>
            </a:endParaRPr>
          </a:p>
        </p:txBody>
      </p:sp>
      <p:pic>
        <p:nvPicPr>
          <p:cNvPr id="12" name="图片 11" descr="花瓣元素白格子"/>
          <p:cNvPicPr>
            <a:picLocks noChangeAspect="1"/>
          </p:cNvPicPr>
          <p:nvPr userDrawn="1">
            <p:custDataLst>
              <p:tags r:id="rId3"/>
            </p:custDataLst>
          </p:nvPr>
        </p:nvPicPr>
        <p:blipFill>
          <a:blip r:embed="rId4">
            <a:alphaModFix amt="5000"/>
          </a:blip>
          <a:srcRect/>
          <a:stretch>
            <a:fillRect/>
          </a:stretch>
        </p:blipFill>
        <p:spPr>
          <a:xfrm rot="5400000">
            <a:off x="2662555" y="-2661920"/>
            <a:ext cx="6867525" cy="12191365"/>
          </a:xfrm>
          <a:custGeom>
            <a:avLst/>
            <a:gdLst/>
            <a:ahLst/>
            <a:cxnLst>
              <a:cxn ang="3">
                <a:pos x="hc" y="t"/>
              </a:cxn>
              <a:cxn ang="cd2">
                <a:pos x="l" y="vc"/>
              </a:cxn>
              <a:cxn ang="cd4">
                <a:pos x="hc" y="b"/>
              </a:cxn>
              <a:cxn ang="0">
                <a:pos x="r" y="vc"/>
              </a:cxn>
            </a:cxnLst>
            <a:rect l="l" t="t" r="r" b="b"/>
            <a:pathLst>
              <a:path w="3620" h="6426">
                <a:moveTo>
                  <a:pt x="0" y="0"/>
                </a:moveTo>
                <a:lnTo>
                  <a:pt x="3620" y="0"/>
                </a:lnTo>
                <a:lnTo>
                  <a:pt x="3620" y="6426"/>
                </a:lnTo>
                <a:lnTo>
                  <a:pt x="0" y="6426"/>
                </a:lnTo>
                <a:lnTo>
                  <a:pt x="0" y="0"/>
                </a:lnTo>
                <a:close/>
              </a:path>
            </a:pathLst>
          </a:custGeom>
          <a:noFill/>
        </p:spPr>
      </p:pic>
      <p:sp>
        <p:nvSpPr>
          <p:cNvPr id="8" name="标题"/>
          <p:cNvSpPr txBox="1">
            <a:spLocks noGrp="1"/>
          </p:cNvSpPr>
          <p:nvPr>
            <p:ph type="title" idx="4" hasCustomPrompt="1"/>
            <p:custDataLst>
              <p:tags r:id="rId5"/>
            </p:custDataLst>
          </p:nvPr>
        </p:nvSpPr>
        <p:spPr>
          <a:xfrm>
            <a:off x="1555115" y="561975"/>
            <a:ext cx="9093835" cy="962660"/>
          </a:xfrm>
          <a:prstGeom prst="rect">
            <a:avLst/>
          </a:prstGeom>
          <a:noFill/>
        </p:spPr>
        <p:txBody>
          <a:bodyPr wrap="square" lIns="0" tIns="0" rIns="0" bIns="0" rtlCol="0" anchor="ctr">
            <a:normAutofit/>
          </a:bodyPr>
          <a:lstStyle>
            <a:lvl1pPr marL="0" marR="0" algn="ctr" defTabSz="914400" rtl="0" eaLnBrk="1" fontAlgn="auto" latinLnBrk="0" hangingPunct="1">
              <a:lnSpc>
                <a:spcPct val="100000"/>
              </a:lnSpc>
              <a:buClrTx/>
              <a:buSzTx/>
              <a:buFontTx/>
              <a:buNone/>
              <a:defRPr kumimoji="0" lang="en-US" sz="5400" b="0" i="0" u="none" strike="noStrike" kern="1200" cap="none" spc="0" normalizeH="0" baseline="0" noProof="1" dirty="0">
                <a:solidFill>
                  <a:schemeClr val="bg1"/>
                </a:solidFill>
                <a:uFillTx/>
                <a:latin typeface="+mj-lt"/>
              </a:defRPr>
            </a:lvl1pPr>
          </a:lstStyle>
          <a:p>
            <a:pPr lvl="0" algn="ctr"/>
            <a:r>
              <a:rPr dirty="0" err="1">
                <a:sym typeface="+mn-ea"/>
              </a:rPr>
              <a:t>Click to add title</a:t>
            </a:r>
            <a:endParaRPr dirty="0" err="1">
              <a:sym typeface="+mn-ea"/>
            </a:endParaRPr>
          </a:p>
        </p:txBody>
      </p:sp>
      <p:pic>
        <p:nvPicPr>
          <p:cNvPr id="35" name="图片 34"/>
          <p:cNvPicPr>
            <a:picLocks noChangeAspect="1"/>
          </p:cNvPicPr>
          <p:nvPr>
            <p:custDataLst>
              <p:tags r:id="rId6"/>
            </p:custDataLst>
          </p:nvPr>
        </p:nvPicPr>
        <p:blipFill>
          <a:blip r:embed="rId7">
            <a:lum contrast="6000"/>
          </a:blip>
          <a:stretch>
            <a:fillRect/>
          </a:stretch>
        </p:blipFill>
        <p:spPr>
          <a:xfrm>
            <a:off x="10578465" y="748030"/>
            <a:ext cx="1085850" cy="591185"/>
          </a:xfrm>
          <a:prstGeom prst="rect">
            <a:avLst/>
          </a:prstGeom>
        </p:spPr>
      </p:pic>
      <p:sp>
        <p:nvSpPr>
          <p:cNvPr id="7" name="PPT世界-5-1"/>
          <p:cNvSpPr/>
          <p:nvPr>
            <p:custDataLst>
              <p:tags r:id="rId8"/>
            </p:custDataLst>
          </p:nvPr>
        </p:nvSpPr>
        <p:spPr>
          <a:xfrm>
            <a:off x="852170" y="1969770"/>
            <a:ext cx="3956050" cy="3956050"/>
          </a:xfrm>
          <a:custGeom>
            <a:avLst/>
            <a:gdLst>
              <a:gd name="connsiteX0" fmla="*/ 2109044 w 4196396"/>
              <a:gd name="connsiteY0" fmla="*/ 1211 h 4196397"/>
              <a:gd name="connsiteX1" fmla="*/ 2137620 w 4196396"/>
              <a:gd name="connsiteY1" fmla="*/ 23854 h 4196397"/>
              <a:gd name="connsiteX2" fmla="*/ 2197717 w 4196396"/>
              <a:gd name="connsiteY2" fmla="*/ 127469 h 4196397"/>
              <a:gd name="connsiteX3" fmla="*/ 2300207 w 4196396"/>
              <a:gd name="connsiteY3" fmla="*/ 132645 h 4196397"/>
              <a:gd name="connsiteX4" fmla="*/ 4063754 w 4196396"/>
              <a:gd name="connsiteY4" fmla="*/ 1896188 h 4196397"/>
              <a:gd name="connsiteX5" fmla="*/ 4068929 w 4196396"/>
              <a:gd name="connsiteY5" fmla="*/ 1998682 h 4196397"/>
              <a:gd name="connsiteX6" fmla="*/ 4172542 w 4196396"/>
              <a:gd name="connsiteY6" fmla="*/ 2058778 h 4196397"/>
              <a:gd name="connsiteX7" fmla="*/ 4172542 w 4196396"/>
              <a:gd name="connsiteY7" fmla="*/ 2136600 h 4196397"/>
              <a:gd name="connsiteX8" fmla="*/ 4068982 w 4196396"/>
              <a:gd name="connsiteY8" fmla="*/ 2196665 h 4196397"/>
              <a:gd name="connsiteX9" fmla="*/ 4063754 w 4196396"/>
              <a:gd name="connsiteY9" fmla="*/ 2300206 h 4196397"/>
              <a:gd name="connsiteX10" fmla="*/ 2300207 w 4196396"/>
              <a:gd name="connsiteY10" fmla="*/ 4063750 h 4196397"/>
              <a:gd name="connsiteX11" fmla="*/ 2197718 w 4196396"/>
              <a:gd name="connsiteY11" fmla="*/ 4068925 h 4196397"/>
              <a:gd name="connsiteX12" fmla="*/ 2137619 w 4196396"/>
              <a:gd name="connsiteY12" fmla="*/ 4172543 h 4196397"/>
              <a:gd name="connsiteX13" fmla="*/ 2059796 w 4196396"/>
              <a:gd name="connsiteY13" fmla="*/ 4172544 h 4196397"/>
              <a:gd name="connsiteX14" fmla="*/ 1999729 w 4196396"/>
              <a:gd name="connsiteY14" fmla="*/ 4068978 h 4196397"/>
              <a:gd name="connsiteX15" fmla="*/ 1896188 w 4196396"/>
              <a:gd name="connsiteY15" fmla="*/ 4063750 h 4196397"/>
              <a:gd name="connsiteX16" fmla="*/ 132641 w 4196396"/>
              <a:gd name="connsiteY16" fmla="*/ 2300206 h 4196397"/>
              <a:gd name="connsiteX17" fmla="*/ 127412 w 4196396"/>
              <a:gd name="connsiteY17" fmla="*/ 2196665 h 4196397"/>
              <a:gd name="connsiteX18" fmla="*/ 23853 w 4196396"/>
              <a:gd name="connsiteY18" fmla="*/ 2136600 h 4196397"/>
              <a:gd name="connsiteX19" fmla="*/ 23853 w 4196396"/>
              <a:gd name="connsiteY19" fmla="*/ 2058777 h 4196397"/>
              <a:gd name="connsiteX20" fmla="*/ 127465 w 4196396"/>
              <a:gd name="connsiteY20" fmla="*/ 1998683 h 4196397"/>
              <a:gd name="connsiteX21" fmla="*/ 132641 w 4196396"/>
              <a:gd name="connsiteY21" fmla="*/ 1896188 h 4196397"/>
              <a:gd name="connsiteX22" fmla="*/ 1896188 w 4196396"/>
              <a:gd name="connsiteY22" fmla="*/ 132645 h 4196397"/>
              <a:gd name="connsiteX23" fmla="*/ 1999731 w 4196396"/>
              <a:gd name="connsiteY23" fmla="*/ 127416 h 4196397"/>
              <a:gd name="connsiteX24" fmla="*/ 2059797 w 4196396"/>
              <a:gd name="connsiteY24" fmla="*/ 23854 h 4196397"/>
              <a:gd name="connsiteX25" fmla="*/ 2109044 w 4196396"/>
              <a:gd name="connsiteY25" fmla="*/ 1211 h 419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196396" h="4196397">
                <a:moveTo>
                  <a:pt x="2109044" y="1211"/>
                </a:moveTo>
                <a:cubicBezTo>
                  <a:pt x="2118164" y="3727"/>
                  <a:pt x="2127892" y="10436"/>
                  <a:pt x="2137620" y="23854"/>
                </a:cubicBezTo>
                <a:lnTo>
                  <a:pt x="2197717" y="127469"/>
                </a:lnTo>
                <a:lnTo>
                  <a:pt x="2300207" y="132645"/>
                </a:lnTo>
                <a:cubicBezTo>
                  <a:pt x="3230075" y="227078"/>
                  <a:pt x="3969320" y="966322"/>
                  <a:pt x="4063754" y="1896188"/>
                </a:cubicBezTo>
                <a:lnTo>
                  <a:pt x="4068929" y="1998682"/>
                </a:lnTo>
                <a:lnTo>
                  <a:pt x="4172542" y="2058778"/>
                </a:lnTo>
                <a:cubicBezTo>
                  <a:pt x="4226214" y="2097689"/>
                  <a:pt x="4172542" y="2136600"/>
                  <a:pt x="4172542" y="2136600"/>
                </a:cubicBezTo>
                <a:lnTo>
                  <a:pt x="4068982" y="2196665"/>
                </a:lnTo>
                <a:lnTo>
                  <a:pt x="4063754" y="2300206"/>
                </a:lnTo>
                <a:cubicBezTo>
                  <a:pt x="3969320" y="3230073"/>
                  <a:pt x="3230075" y="3969317"/>
                  <a:pt x="2300207" y="4063750"/>
                </a:cubicBezTo>
                <a:lnTo>
                  <a:pt x="2197718" y="4068925"/>
                </a:lnTo>
                <a:lnTo>
                  <a:pt x="2137619" y="4172543"/>
                </a:lnTo>
                <a:cubicBezTo>
                  <a:pt x="2098708" y="4226215"/>
                  <a:pt x="2059796" y="4172544"/>
                  <a:pt x="2059796" y="4172544"/>
                </a:cubicBezTo>
                <a:lnTo>
                  <a:pt x="1999729" y="4068978"/>
                </a:lnTo>
                <a:lnTo>
                  <a:pt x="1896188" y="4063750"/>
                </a:lnTo>
                <a:cubicBezTo>
                  <a:pt x="966320" y="3969317"/>
                  <a:pt x="227074" y="3230073"/>
                  <a:pt x="132641" y="2300206"/>
                </a:cubicBezTo>
                <a:lnTo>
                  <a:pt x="127412" y="2196665"/>
                </a:lnTo>
                <a:lnTo>
                  <a:pt x="23853" y="2136600"/>
                </a:lnTo>
                <a:cubicBezTo>
                  <a:pt x="23853" y="2136600"/>
                  <a:pt x="-29818" y="2097688"/>
                  <a:pt x="23853" y="2058777"/>
                </a:cubicBezTo>
                <a:lnTo>
                  <a:pt x="127465" y="1998683"/>
                </a:lnTo>
                <a:lnTo>
                  <a:pt x="132641" y="1896188"/>
                </a:lnTo>
                <a:cubicBezTo>
                  <a:pt x="227074" y="966322"/>
                  <a:pt x="966320" y="227078"/>
                  <a:pt x="1896188" y="132645"/>
                </a:cubicBezTo>
                <a:lnTo>
                  <a:pt x="1999731" y="127416"/>
                </a:lnTo>
                <a:lnTo>
                  <a:pt x="2059797" y="23854"/>
                </a:lnTo>
                <a:cubicBezTo>
                  <a:pt x="2059797" y="23854"/>
                  <a:pt x="2081685" y="-6336"/>
                  <a:pt x="2109044" y="1211"/>
                </a:cubicBezTo>
                <a:close/>
              </a:path>
            </a:pathLst>
          </a:custGeom>
          <a:solidFill>
            <a:schemeClr val="bg1">
              <a:alpha val="35000"/>
            </a:schemeClr>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pPr>
            <a:endParaRPr kumimoji="0" sz="4800" b="0" i="0" u="none" strike="noStrike" kern="1200" cap="none" spc="0" normalizeH="0" baseline="0" noProof="0" dirty="0">
              <a:ln w="6350">
                <a:noFill/>
              </a:ln>
              <a:solidFill>
                <a:srgbClr val="FFFFFF"/>
              </a:solidFill>
              <a:effectLst>
                <a:glow rad="63500">
                  <a:srgbClr val="FFFFFF">
                    <a:alpha val="5000"/>
                  </a:srgbClr>
                </a:glow>
                <a:outerShdw blurRad="279400" dist="203200" dir="8160000" algn="t" rotWithShape="0">
                  <a:prstClr val="black">
                    <a:alpha val="20000"/>
                  </a:prstClr>
                </a:outerShdw>
              </a:effectLst>
              <a:uLnTx/>
              <a:uFillTx/>
              <a:latin typeface="Arial" panose="020B0604020202020204" pitchFamily="34" charset="0"/>
              <a:ea typeface="Arial" panose="020B0604020202020204" pitchFamily="34" charset="0"/>
              <a:cs typeface="Arial" panose="020B0604020202020204" pitchFamily="34" charset="0"/>
              <a:sym typeface="+mn-lt"/>
            </a:endParaRPr>
          </a:p>
        </p:txBody>
      </p:sp>
      <p:pic>
        <p:nvPicPr>
          <p:cNvPr id="6" name="图片 5" descr="A1"/>
          <p:cNvPicPr>
            <a:picLocks noChangeAspect="1"/>
          </p:cNvPicPr>
          <p:nvPr>
            <p:custDataLst>
              <p:tags r:id="rId9"/>
            </p:custDataLst>
          </p:nvPr>
        </p:nvPicPr>
        <p:blipFill>
          <a:blip r:embed="rId10"/>
          <a:stretch>
            <a:fillRect/>
          </a:stretch>
        </p:blipFill>
        <p:spPr>
          <a:xfrm>
            <a:off x="1209675" y="1985645"/>
            <a:ext cx="3362960" cy="3829050"/>
          </a:xfrm>
          <a:prstGeom prst="rect">
            <a:avLst/>
          </a:prstGeom>
        </p:spPr>
      </p:pic>
      <p:sp>
        <p:nvSpPr>
          <p:cNvPr id="3" name="日期占位符 2"/>
          <p:cNvSpPr>
            <a:spLocks noGrp="1"/>
          </p:cNvSpPr>
          <p:nvPr>
            <p:ph type="dt" sz="half" idx="10"/>
            <p:custDataLst>
              <p:tags r:id="rId11"/>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12"/>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13"/>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grpSp>
        <p:nvGrpSpPr>
          <p:cNvPr id="3" name="组合 2"/>
          <p:cNvGrpSpPr/>
          <p:nvPr userDrawn="1">
            <p:custDataLst>
              <p:tags r:id="rId2"/>
            </p:custDataLst>
          </p:nvPr>
        </p:nvGrpSpPr>
        <p:grpSpPr>
          <a:xfrm>
            <a:off x="0" y="0"/>
            <a:ext cx="12192000" cy="6867525"/>
            <a:chOff x="0" y="-9525"/>
            <a:chExt cx="12192000" cy="6867525"/>
          </a:xfrm>
        </p:grpSpPr>
        <p:sp>
          <p:nvSpPr>
            <p:cNvPr id="11" name="矩形 10"/>
            <p:cNvSpPr/>
            <p:nvPr userDrawn="1">
              <p:custDataLst>
                <p:tags r:id="rId3"/>
              </p:custDataLst>
            </p:nvPr>
          </p:nvSpPr>
          <p:spPr>
            <a:xfrm>
              <a:off x="0" y="-9525"/>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solidFill>
                  <a:srgbClr val="4799FF"/>
                </a:solidFill>
                <a:cs typeface="Arial" panose="020B0604020202020204" pitchFamily="34" charset="0"/>
              </a:endParaRPr>
            </a:p>
          </p:txBody>
        </p:sp>
        <p:pic>
          <p:nvPicPr>
            <p:cNvPr id="12" name="图片 11" descr="花瓣元素白格子"/>
            <p:cNvPicPr>
              <a:picLocks noChangeAspect="1"/>
            </p:cNvPicPr>
            <p:nvPr>
              <p:custDataLst>
                <p:tags r:id="rId4"/>
              </p:custDataLst>
            </p:nvPr>
          </p:nvPicPr>
          <p:blipFill>
            <a:blip r:embed="rId5">
              <a:alphaModFix amt="5000"/>
            </a:blip>
            <a:srcRect/>
            <a:stretch>
              <a:fillRect/>
            </a:stretch>
          </p:blipFill>
          <p:spPr>
            <a:xfrm rot="5400000">
              <a:off x="2662238" y="-2671445"/>
              <a:ext cx="6867525" cy="12191365"/>
            </a:xfrm>
            <a:custGeom>
              <a:avLst/>
              <a:gdLst/>
              <a:ahLst/>
              <a:cxnLst>
                <a:cxn ang="3">
                  <a:pos x="hc" y="t"/>
                </a:cxn>
                <a:cxn ang="cd2">
                  <a:pos x="l" y="vc"/>
                </a:cxn>
                <a:cxn ang="cd4">
                  <a:pos x="hc" y="b"/>
                </a:cxn>
                <a:cxn ang="0">
                  <a:pos x="r" y="vc"/>
                </a:cxn>
              </a:cxnLst>
              <a:rect l="l" t="t" r="r" b="b"/>
              <a:pathLst>
                <a:path w="3620" h="6426">
                  <a:moveTo>
                    <a:pt x="0" y="0"/>
                  </a:moveTo>
                  <a:lnTo>
                    <a:pt x="3620" y="0"/>
                  </a:lnTo>
                  <a:lnTo>
                    <a:pt x="3620" y="6426"/>
                  </a:lnTo>
                  <a:lnTo>
                    <a:pt x="0" y="6426"/>
                  </a:lnTo>
                  <a:lnTo>
                    <a:pt x="0" y="0"/>
                  </a:lnTo>
                  <a:close/>
                </a:path>
              </a:pathLst>
            </a:custGeom>
            <a:noFill/>
          </p:spPr>
        </p:pic>
      </p:grpSp>
      <p:sp>
        <p:nvSpPr>
          <p:cNvPr id="33" name="圆角矩形 32"/>
          <p:cNvSpPr/>
          <p:nvPr>
            <p:custDataLst>
              <p:tags r:id="rId6"/>
            </p:custDataLst>
          </p:nvPr>
        </p:nvSpPr>
        <p:spPr>
          <a:xfrm>
            <a:off x="5737860" y="3430270"/>
            <a:ext cx="5658485" cy="1524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a:solidFill>
                <a:srgbClr val="FE7962"/>
              </a:solidFill>
              <a:latin typeface="Arial" panose="020B0604020202020204" pitchFamily="34" charset="0"/>
              <a:ea typeface="Arial" panose="020B0604020202020204" pitchFamily="34" charset="0"/>
              <a:cs typeface="Arial" panose="020B0604020202020204" pitchFamily="34" charset="0"/>
            </a:endParaRPr>
          </a:p>
        </p:txBody>
      </p:sp>
      <p:sp>
        <p:nvSpPr>
          <p:cNvPr id="13" name="任意多边形: 形状 12"/>
          <p:cNvSpPr/>
          <p:nvPr>
            <p:custDataLst>
              <p:tags r:id="rId7"/>
            </p:custDataLst>
          </p:nvPr>
        </p:nvSpPr>
        <p:spPr>
          <a:xfrm>
            <a:off x="0" y="-9525"/>
            <a:ext cx="3809240" cy="3592195"/>
          </a:xfrm>
          <a:custGeom>
            <a:avLst/>
            <a:gdLst>
              <a:gd name="connsiteX0" fmla="*/ 2613398 w 3809240"/>
              <a:gd name="connsiteY0" fmla="*/ 0 h 3592195"/>
              <a:gd name="connsiteX1" fmla="*/ 3689993 w 3809240"/>
              <a:gd name="connsiteY1" fmla="*/ 0 h 3592195"/>
              <a:gd name="connsiteX2" fmla="*/ 3754327 w 3809240"/>
              <a:gd name="connsiteY2" fmla="*/ 256953 h 3592195"/>
              <a:gd name="connsiteX3" fmla="*/ 3809240 w 3809240"/>
              <a:gd name="connsiteY3" fmla="*/ 816378 h 3592195"/>
              <a:gd name="connsiteX4" fmla="*/ 1106335 w 3809240"/>
              <a:gd name="connsiteY4" fmla="*/ 3592195 h 3592195"/>
              <a:gd name="connsiteX5" fmla="*/ 54242 w 3809240"/>
              <a:gd name="connsiteY5" fmla="*/ 3374058 h 3592195"/>
              <a:gd name="connsiteX6" fmla="*/ 0 w 3809240"/>
              <a:gd name="connsiteY6" fmla="*/ 3347223 h 3592195"/>
              <a:gd name="connsiteX7" fmla="*/ 0 w 3809240"/>
              <a:gd name="connsiteY7" fmla="*/ 2146292 h 3592195"/>
              <a:gd name="connsiteX8" fmla="*/ 22206 w 3809240"/>
              <a:gd name="connsiteY8" fmla="*/ 2167018 h 3592195"/>
              <a:gd name="connsiteX9" fmla="*/ 1106335 w 3809240"/>
              <a:gd name="connsiteY9" fmla="*/ 2566709 h 3592195"/>
              <a:gd name="connsiteX10" fmla="*/ 2810692 w 3809240"/>
              <a:gd name="connsiteY10" fmla="*/ 816377 h 3592195"/>
              <a:gd name="connsiteX11" fmla="*/ 2676755 w 3809240"/>
              <a:gd name="connsiteY11" fmla="*/ 135069 h 3592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09240" h="3592195">
                <a:moveTo>
                  <a:pt x="2613398" y="0"/>
                </a:moveTo>
                <a:lnTo>
                  <a:pt x="3689993" y="0"/>
                </a:lnTo>
                <a:lnTo>
                  <a:pt x="3754327" y="256953"/>
                </a:lnTo>
                <a:cubicBezTo>
                  <a:pt x="3790332" y="437652"/>
                  <a:pt x="3809240" y="624747"/>
                  <a:pt x="3809240" y="816378"/>
                </a:cubicBezTo>
                <a:cubicBezTo>
                  <a:pt x="3809240" y="2349420"/>
                  <a:pt x="2599108" y="3592195"/>
                  <a:pt x="1106335" y="3592195"/>
                </a:cubicBezTo>
                <a:cubicBezTo>
                  <a:pt x="733142" y="3592195"/>
                  <a:pt x="377613" y="3514522"/>
                  <a:pt x="54242" y="3374058"/>
                </a:cubicBezTo>
                <a:lnTo>
                  <a:pt x="0" y="3347223"/>
                </a:lnTo>
                <a:lnTo>
                  <a:pt x="0" y="2146292"/>
                </a:lnTo>
                <a:lnTo>
                  <a:pt x="22206" y="2167018"/>
                </a:lnTo>
                <a:cubicBezTo>
                  <a:pt x="316819" y="2416713"/>
                  <a:pt x="694521" y="2566709"/>
                  <a:pt x="1106335" y="2566709"/>
                </a:cubicBezTo>
                <a:cubicBezTo>
                  <a:pt x="2047625" y="2566709"/>
                  <a:pt x="2810692" y="1783058"/>
                  <a:pt x="2810692" y="816377"/>
                </a:cubicBezTo>
                <a:cubicBezTo>
                  <a:pt x="2810692" y="574706"/>
                  <a:pt x="2763000" y="344475"/>
                  <a:pt x="2676755" y="135069"/>
                </a:cubicBez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sp>
        <p:nvSpPr>
          <p:cNvPr id="21" name="椭圆 20"/>
          <p:cNvSpPr/>
          <p:nvPr>
            <p:custDataLst>
              <p:tags r:id="rId8"/>
            </p:custDataLst>
          </p:nvPr>
        </p:nvSpPr>
        <p:spPr>
          <a:xfrm>
            <a:off x="10553700" y="4890135"/>
            <a:ext cx="140970" cy="1409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cs typeface="Arial" panose="020B0604020202020204" pitchFamily="34" charset="0"/>
            </a:endParaRPr>
          </a:p>
        </p:txBody>
      </p:sp>
      <p:sp>
        <p:nvSpPr>
          <p:cNvPr id="22" name="椭圆 21"/>
          <p:cNvSpPr/>
          <p:nvPr>
            <p:custDataLst>
              <p:tags r:id="rId9"/>
            </p:custDataLst>
          </p:nvPr>
        </p:nvSpPr>
        <p:spPr>
          <a:xfrm>
            <a:off x="10802620" y="4890135"/>
            <a:ext cx="140970" cy="1409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cs typeface="Arial" panose="020B0604020202020204" pitchFamily="34" charset="0"/>
            </a:endParaRPr>
          </a:p>
        </p:txBody>
      </p:sp>
      <p:sp>
        <p:nvSpPr>
          <p:cNvPr id="9" name="椭圆 8"/>
          <p:cNvSpPr/>
          <p:nvPr>
            <p:custDataLst>
              <p:tags r:id="rId10"/>
            </p:custDataLst>
          </p:nvPr>
        </p:nvSpPr>
        <p:spPr>
          <a:xfrm>
            <a:off x="11051540" y="4890135"/>
            <a:ext cx="140970" cy="1409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Arial" panose="020B0604020202020204" pitchFamily="34" charset="0"/>
              <a:cs typeface="Arial" panose="020B0604020202020204" pitchFamily="34" charset="0"/>
            </a:endParaRPr>
          </a:p>
        </p:txBody>
      </p:sp>
      <p:pic>
        <p:nvPicPr>
          <p:cNvPr id="34" name="图片 33"/>
          <p:cNvPicPr>
            <a:picLocks noChangeAspect="1"/>
          </p:cNvPicPr>
          <p:nvPr>
            <p:custDataLst>
              <p:tags r:id="rId11"/>
            </p:custDataLst>
          </p:nvPr>
        </p:nvPicPr>
        <p:blipFill>
          <a:blip r:embed="rId12">
            <a:lum contrast="12000"/>
          </a:blip>
          <a:stretch>
            <a:fillRect/>
          </a:stretch>
        </p:blipFill>
        <p:spPr>
          <a:xfrm>
            <a:off x="968375" y="4810760"/>
            <a:ext cx="1236345" cy="673100"/>
          </a:xfrm>
          <a:prstGeom prst="rect">
            <a:avLst/>
          </a:prstGeom>
        </p:spPr>
      </p:pic>
      <p:pic>
        <p:nvPicPr>
          <p:cNvPr id="16" name="图片 15" descr="05"/>
          <p:cNvPicPr>
            <a:picLocks noChangeAspect="1"/>
          </p:cNvPicPr>
          <p:nvPr>
            <p:custDataLst>
              <p:tags r:id="rId13"/>
            </p:custDataLst>
          </p:nvPr>
        </p:nvPicPr>
        <p:blipFill>
          <a:blip r:embed="rId14"/>
          <a:stretch>
            <a:fillRect/>
          </a:stretch>
        </p:blipFill>
        <p:spPr>
          <a:xfrm>
            <a:off x="1310640" y="945515"/>
            <a:ext cx="4047490" cy="5276215"/>
          </a:xfrm>
          <a:prstGeom prst="rect">
            <a:avLst/>
          </a:prstGeom>
        </p:spPr>
      </p:pic>
      <p:sp>
        <p:nvSpPr>
          <p:cNvPr id="8" name="节编号"/>
          <p:cNvSpPr txBox="1">
            <a:spLocks noGrp="1"/>
          </p:cNvSpPr>
          <p:nvPr>
            <p:ph type="body" idx="2" hasCustomPrompt="1"/>
            <p:custDataLst>
              <p:tags r:id="rId15"/>
            </p:custDataLst>
          </p:nvPr>
        </p:nvSpPr>
        <p:spPr>
          <a:xfrm>
            <a:off x="5358130" y="385761"/>
            <a:ext cx="6038478" cy="768351"/>
          </a:xfrm>
          <a:prstGeom prst="rect">
            <a:avLst/>
          </a:prstGeom>
          <a:noFill/>
          <a:ln>
            <a:noFill/>
            <a:prstDash val="sysDash"/>
          </a:ln>
        </p:spPr>
        <p:txBody>
          <a:bodyPr vert="horz" wrap="none" lIns="0" tIns="0" rIns="0" bIns="0" rtlCol="0" anchor="b" anchorCtr="0">
            <a:normAutofit/>
          </a:bodyPr>
          <a:lstStyle>
            <a:lvl1pPr marL="0" marR="0" lvl="0" algn="r" defTabSz="914400" rtl="0" eaLnBrk="1" fontAlgn="auto" latinLnBrk="0" hangingPunct="1">
              <a:lnSpc>
                <a:spcPct val="100000"/>
              </a:lnSpc>
              <a:buClrTx/>
              <a:buSzTx/>
              <a:buFontTx/>
              <a:buNone/>
              <a:defRPr kumimoji="0" lang="en-US" sz="5400" b="0" i="0" u="none" strike="noStrike" kern="1200" cap="none" spc="0" normalizeH="0" baseline="0" noProof="1" dirty="0" smtClean="0">
                <a:ln>
                  <a:noFill/>
                  <a:prstDash val="sysDot"/>
                </a:ln>
                <a:solidFill>
                  <a:schemeClr val="bg1"/>
                </a:solidFill>
                <a:uFillTx/>
                <a:latin typeface="+mn-lt"/>
                <a:sym typeface="+mn-ea"/>
              </a:defRPr>
            </a:lvl1pPr>
          </a:lstStyle>
          <a:p>
            <a:pPr lvl="0"/>
            <a:r>
              <a:rPr>
                <a:sym typeface="+mn-ea"/>
              </a:rPr>
              <a:t>Click to add text</a:t>
            </a:r>
            <a:endParaRPr>
              <a:sym typeface="+mn-ea"/>
            </a:endParaRPr>
          </a:p>
        </p:txBody>
      </p:sp>
      <p:sp>
        <p:nvSpPr>
          <p:cNvPr id="7" name="标题"/>
          <p:cNvSpPr txBox="1">
            <a:spLocks noGrp="1"/>
          </p:cNvSpPr>
          <p:nvPr>
            <p:ph type="title" idx="1" hasCustomPrompt="1"/>
            <p:custDataLst>
              <p:tags r:id="rId16"/>
            </p:custDataLst>
          </p:nvPr>
        </p:nvSpPr>
        <p:spPr>
          <a:xfrm>
            <a:off x="4537075" y="1153795"/>
            <a:ext cx="6859270" cy="2277110"/>
          </a:xfrm>
          <a:prstGeom prst="rect">
            <a:avLst/>
          </a:prstGeom>
          <a:noFill/>
        </p:spPr>
        <p:txBody>
          <a:bodyPr wrap="square" lIns="0" tIns="0" rIns="0" bIns="0" rtlCol="0" anchor="ctr" anchorCtr="0">
            <a:normAutofit/>
          </a:bodyPr>
          <a:lstStyle>
            <a:lvl1pPr marL="0" marR="0" algn="r" defTabSz="914400" rtl="0" eaLnBrk="1" fontAlgn="auto" latinLnBrk="0" hangingPunct="1">
              <a:lnSpc>
                <a:spcPct val="100000"/>
              </a:lnSpc>
              <a:buClrTx/>
              <a:buSzTx/>
              <a:buFontTx/>
              <a:buNone/>
              <a:defRPr kumimoji="0" lang="en-US" sz="4400" b="0" i="0" u="none" strike="noStrike" kern="1200" cap="none" spc="0" normalizeH="0" baseline="0" noProof="1" dirty="0">
                <a:solidFill>
                  <a:schemeClr val="bg1"/>
                </a:solidFill>
                <a:uFillTx/>
                <a:latin typeface="+mj-lt"/>
              </a:defRPr>
            </a:lvl1pPr>
          </a:lstStyle>
          <a:p>
            <a:pPr lvl="0" algn="r"/>
            <a:r>
              <a:rPr dirty="0">
                <a:sym typeface="+mn-ea"/>
              </a:rPr>
              <a:t>Click to add title</a:t>
            </a:r>
            <a:endParaRPr dirty="0">
              <a:sym typeface="+mn-ea"/>
            </a:endParaRPr>
          </a:p>
        </p:txBody>
      </p:sp>
      <p:sp>
        <p:nvSpPr>
          <p:cNvPr id="4" name="日期占位符 3"/>
          <p:cNvSpPr>
            <a:spLocks noGrp="1"/>
          </p:cNvSpPr>
          <p:nvPr>
            <p:ph type="dt" sz="half" idx="10"/>
            <p:custDataLst>
              <p:tags r:id="rId17"/>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8"/>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9"/>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showMasterSp="0">
  <p:cSld name="Two Content">
    <p:spTree>
      <p:nvGrpSpPr>
        <p:cNvPr id="1" name=""/>
        <p:cNvGrpSpPr/>
        <p:nvPr/>
      </p:nvGrpSpPr>
      <p:grpSpPr>
        <a:xfrm>
          <a:off x="0" y="0"/>
          <a:ext cx="0" cy="0"/>
          <a:chOff x="0" y="0"/>
          <a:chExt cx="0" cy="0"/>
        </a:xfrm>
      </p:grpSpPr>
      <p:sp>
        <p:nvSpPr>
          <p:cNvPr id="13" name="任意多边形: 形状 8"/>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12" name="图片 11" descr="VCG41N1446807744"/>
          <p:cNvPicPr>
            <a:picLocks noChangeAspect="1"/>
          </p:cNvPicPr>
          <p:nvPr>
            <p:custDataLst>
              <p:tags r:id="rId3"/>
            </p:custDataLst>
          </p:nvPr>
        </p:nvPicPr>
        <p:blipFill>
          <a:blip r:embed="rId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11" name="圆角矩形 24"/>
          <p:cNvSpPr/>
          <p:nvPr>
            <p:custDataLst>
              <p:tags r:id="rId5"/>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cs typeface="Arial" panose="020B0604020202020204" pitchFamily="34" charset="0"/>
            </a:endParaRPr>
          </a:p>
        </p:txBody>
      </p:sp>
      <p:sp>
        <p:nvSpPr>
          <p:cNvPr id="10" name="正文"/>
          <p:cNvSpPr txBox="1">
            <a:spLocks noGrp="1"/>
          </p:cNvSpPr>
          <p:nvPr>
            <p:ph idx="3" hasCustomPrompt="1"/>
            <p:custDataLst>
              <p:tags r:id="rId6"/>
            </p:custDataLst>
          </p:nvPr>
        </p:nvSpPr>
        <p:spPr>
          <a:xfrm>
            <a:off x="6400805" y="1490357"/>
            <a:ext cx="5176800" cy="4759236"/>
          </a:xfrm>
          <a:prstGeom prst="rect">
            <a:avLst/>
          </a:prstGeom>
          <a:ln>
            <a:noFill/>
            <a:prstDash val="sysDash"/>
          </a:ln>
        </p:spPr>
        <p:txBody>
          <a:bodyPr vert="horz" lIns="90000" tIns="46800" rIns="90000" bIns="46800" rtlCol="0">
            <a:normAutofit/>
          </a:bodyPr>
          <a:lstStyle>
            <a:defPPr>
              <a:defRPr lang="en-US">
                <a:latin typeface="+mn-lt"/>
              </a:defRPr>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lt"/>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lt"/>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lt"/>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Click to add text</a:t>
            </a:r>
            <a:endParaRPr>
              <a:sym typeface="+mn-ea"/>
            </a:endParaRPr>
          </a:p>
        </p:txBody>
      </p:sp>
      <p:sp>
        <p:nvSpPr>
          <p:cNvPr id="9" name="正文"/>
          <p:cNvSpPr txBox="1">
            <a:spLocks noGrp="1"/>
          </p:cNvSpPr>
          <p:nvPr>
            <p:ph idx="2" hasCustomPrompt="1"/>
            <p:custDataLst>
              <p:tags r:id="rId7"/>
            </p:custDataLst>
          </p:nvPr>
        </p:nvSpPr>
        <p:spPr>
          <a:xfrm>
            <a:off x="608400" y="1490357"/>
            <a:ext cx="5176800" cy="4759236"/>
          </a:xfrm>
          <a:prstGeom prst="rect">
            <a:avLst/>
          </a:prstGeom>
          <a:ln>
            <a:noFill/>
            <a:prstDash val="sysDash"/>
          </a:ln>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685800" marR="0" lvl="1" indent="-228600"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solidFill>
                  <a:schemeClr val="tx1">
                    <a:lumMod val="65000"/>
                    <a:lumOff val="35000"/>
                  </a:schemeClr>
                </a:solidFill>
                <a:uFillTx/>
                <a:latin typeface="+mn-lt"/>
              </a:defRPr>
            </a:lvl2pPr>
            <a:lvl3pPr marL="1143000" marR="0" lvl="2" indent="-228600"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solidFill>
                  <a:schemeClr val="tx1">
                    <a:lumMod val="65000"/>
                    <a:lumOff val="35000"/>
                  </a:schemeClr>
                </a:solidFill>
                <a:uFillTx/>
                <a:latin typeface="+mn-lt"/>
              </a:defRPr>
            </a:lvl3pPr>
            <a:lvl4pPr marL="1600200" marR="0" lvl="3" indent="-228600" fontAlgn="auto">
              <a:lnSpc>
                <a:spcPct val="120000"/>
              </a:lnSpc>
              <a:spcBef>
                <a:spcPts val="0"/>
              </a:spcBef>
              <a:spcAft>
                <a:spcPts val="300"/>
              </a:spcAft>
              <a:buFont typeface="Wingdings" panose="05000000000000000000" charset="0"/>
              <a:buChar char=""/>
              <a:defRPr kumimoji="0" sz="1400" b="0" i="0" u="none" strike="noStrike" cap="none" spc="150" normalizeH="0" baseline="0">
                <a:solidFill>
                  <a:schemeClr val="tx1">
                    <a:lumMod val="65000"/>
                    <a:lumOff val="35000"/>
                  </a:schemeClr>
                </a:solidFill>
                <a:uFillTx/>
                <a:latin typeface="+mn-lt"/>
              </a:defRPr>
            </a:lvl4pPr>
            <a:lvl5pPr marL="2057400" marR="0" lvl="4" indent="-228600"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solidFill>
                  <a:schemeClr val="tx1">
                    <a:lumMod val="65000"/>
                    <a:lumOff val="35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spcBef>
                <a:spcPts val="1800"/>
              </a:spcBef>
              <a:spcAft>
                <a:spcPts val="0"/>
              </a:spcAft>
            </a:pPr>
            <a:r>
              <a:rPr>
                <a:sym typeface="+mn-ea"/>
              </a:rPr>
              <a:t>Click to add text</a:t>
            </a:r>
            <a:endParaRPr>
              <a:sym typeface="+mn-ea"/>
            </a:endParaRPr>
          </a:p>
        </p:txBody>
      </p:sp>
      <p:sp>
        <p:nvSpPr>
          <p:cNvPr id="8" name="标题"/>
          <p:cNvSpPr txBox="1">
            <a:spLocks noGrp="1"/>
          </p:cNvSpPr>
          <p:nvPr>
            <p:ph type="title" idx="1" hasCustomPrompt="1"/>
            <p:custDataLst>
              <p:tags r:id="rId8"/>
            </p:custDataLst>
          </p:nvPr>
        </p:nvSpPr>
        <p:spPr>
          <a:xfrm>
            <a:off x="608400" y="608400"/>
            <a:ext cx="10969200" cy="70560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1">
                    <a:lumMod val="75000"/>
                    <a:lumOff val="25000"/>
                  </a:schemeClr>
                </a:solidFill>
                <a:uFillTx/>
                <a:latin typeface="+mj-lt"/>
              </a:defRPr>
            </a:lvl1pPr>
          </a:lstStyle>
          <a:p>
            <a:pPr lvl="0"/>
            <a:r>
              <a:rPr>
                <a:sym typeface="+mn-ea"/>
              </a:rPr>
              <a:t>Click to add title</a:t>
            </a:r>
            <a:endParaRPr>
              <a:sym typeface="+mn-ea"/>
            </a:endParaRPr>
          </a:p>
        </p:txBody>
      </p:sp>
      <p:sp>
        <p:nvSpPr>
          <p:cNvPr id="5" name="日期占位符 4"/>
          <p:cNvSpPr>
            <a:spLocks noGrp="1"/>
          </p:cNvSpPr>
          <p:nvPr>
            <p:ph type="dt" sz="half" idx="10"/>
            <p:custDataLst>
              <p:tags r:id="rId9"/>
            </p:custDataLst>
          </p:nvPr>
        </p:nvSpPr>
        <p:spPr>
          <a:xfrm>
            <a:off x="612000" y="6314400"/>
            <a:ext cx="2700000" cy="316800"/>
          </a:xfrm>
        </p:spPr>
        <p:txBody>
          <a:bodyPr/>
          <a:lstStyle/>
          <a:p>
            <a:r>
              <a:rPr lang="en-US"/>
              <a:t>Date Area</a:t>
            </a:r>
            <a:endParaRPr lang="en-US"/>
          </a:p>
        </p:txBody>
      </p:sp>
      <p:sp>
        <p:nvSpPr>
          <p:cNvPr id="6" name="页脚占位符 5"/>
          <p:cNvSpPr>
            <a:spLocks noGrp="1"/>
          </p:cNvSpPr>
          <p:nvPr>
            <p:ph type="ftr" sz="quarter" idx="11"/>
            <p:custDataLst>
              <p:tags r:id="rId10"/>
            </p:custDataLst>
          </p:nvPr>
        </p:nvSpPr>
        <p:spPr>
          <a:xfrm>
            <a:off x="4116000" y="6314400"/>
            <a:ext cx="3960000" cy="316800"/>
          </a:xfrm>
        </p:spPr>
        <p:txBody>
          <a:bodyPr/>
          <a:lstStyle/>
          <a:p>
            <a:endParaRPr lang="en-US" dirty="0"/>
          </a:p>
        </p:txBody>
      </p:sp>
      <p:sp>
        <p:nvSpPr>
          <p:cNvPr id="7" name="灯片编号占位符 6"/>
          <p:cNvSpPr>
            <a:spLocks noGrp="1"/>
          </p:cNvSpPr>
          <p:nvPr>
            <p:ph type="sldNum" sz="quarter" idx="12"/>
            <p:custDataLst>
              <p:tags r:id="rId11"/>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47700" y="258445"/>
            <a:ext cx="10515600" cy="1325563"/>
          </a:xfrm>
        </p:spPr>
        <p:txBody>
          <a:bodyPr>
            <a:normAutofit/>
          </a:bodyPr>
          <a:lstStyle>
            <a:lvl1pPr>
              <a:defRPr sz="4400" b="0" i="0">
                <a:effectLst/>
              </a:defRPr>
            </a:lvl1pPr>
          </a:lstStyle>
          <a:p>
            <a:r>
              <a:rPr lang="en-US" dirty="0" smtClean="0">
                <a:sym typeface="+mn-ea"/>
              </a:rPr>
              <a:t>Click to edit Master title style</a:t>
            </a:r>
            <a:endParaRPr lang="en-US" dirty="0"/>
          </a:p>
        </p:txBody>
      </p:sp>
      <p:sp>
        <p:nvSpPr>
          <p:cNvPr id="3" name="Content Placeholder 2"/>
          <p:cNvSpPr>
            <a:spLocks noGrp="1"/>
          </p:cNvSpPr>
          <p:nvPr>
            <p:ph sz="half" idx="1"/>
          </p:nvPr>
        </p:nvSpPr>
        <p:spPr>
          <a:xfrm>
            <a:off x="647700" y="1825625"/>
            <a:ext cx="5181600" cy="4351338"/>
          </a:xfrm>
        </p:spPr>
        <p:txBody>
          <a:bodyPr>
            <a:normAutofit/>
          </a:bodyPr>
          <a:lstStyle>
            <a:lvl1pPr>
              <a:lnSpc>
                <a:spcPct val="150000"/>
              </a:lnSpc>
              <a:defRPr sz="2800">
                <a:solidFill>
                  <a:schemeClr val="tx1">
                    <a:lumMod val="75000"/>
                    <a:lumOff val="25000"/>
                  </a:schemeClr>
                </a:solidFill>
                <a:latin typeface="+mn-lt"/>
                <a:cs typeface="Calibri Light" panose="020F0302020204030204" pitchFamily="34" charset="0"/>
              </a:defRPr>
            </a:lvl1pPr>
            <a:lvl2pPr>
              <a:lnSpc>
                <a:spcPct val="150000"/>
              </a:lnSpc>
              <a:defRPr sz="2400">
                <a:solidFill>
                  <a:schemeClr val="tx1">
                    <a:lumMod val="75000"/>
                    <a:lumOff val="25000"/>
                  </a:schemeClr>
                </a:solidFill>
                <a:latin typeface="+mn-lt"/>
                <a:cs typeface="Calibri Light" panose="020F0302020204030204" pitchFamily="34" charset="0"/>
              </a:defRPr>
            </a:lvl2pPr>
            <a:lvl3pPr>
              <a:lnSpc>
                <a:spcPct val="150000"/>
              </a:lnSpc>
              <a:defRPr sz="2000">
                <a:solidFill>
                  <a:schemeClr val="tx1">
                    <a:lumMod val="75000"/>
                    <a:lumOff val="25000"/>
                  </a:schemeClr>
                </a:solidFill>
                <a:latin typeface="+mn-lt"/>
                <a:cs typeface="Calibri Light" panose="020F0302020204030204" pitchFamily="34" charset="0"/>
              </a:defRPr>
            </a:lvl3pPr>
            <a:lvl4pPr>
              <a:lnSpc>
                <a:spcPct val="150000"/>
              </a:lnSpc>
              <a:defRPr sz="1800">
                <a:solidFill>
                  <a:schemeClr val="tx1">
                    <a:lumMod val="75000"/>
                    <a:lumOff val="25000"/>
                  </a:schemeClr>
                </a:solidFill>
                <a:latin typeface="+mn-lt"/>
                <a:cs typeface="Calibri Light" panose="020F0302020204030204" pitchFamily="34" charset="0"/>
              </a:defRPr>
            </a:lvl4pPr>
            <a:lvl5pPr>
              <a:lnSpc>
                <a:spcPct val="150000"/>
              </a:lnSpc>
              <a:defRPr sz="1800">
                <a:solidFill>
                  <a:schemeClr val="tx1">
                    <a:lumMod val="75000"/>
                    <a:lumOff val="25000"/>
                  </a:schemeClr>
                </a:solidFill>
                <a:latin typeface="+mn-lt"/>
                <a:cs typeface="Calibri Light" panose="020F0302020204030204"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5981700" y="1825625"/>
            <a:ext cx="5181600" cy="4351338"/>
          </a:xfrm>
        </p:spPr>
        <p:txBody>
          <a:bodyPr>
            <a:normAutofit/>
          </a:bodyPr>
          <a:lstStyle>
            <a:lvl1pPr>
              <a:lnSpc>
                <a:spcPct val="150000"/>
              </a:lnSpc>
              <a:defRPr kumimoji="0" lang="en-US" sz="2800" b="0" i="0" u="none" strike="noStrike" kern="1200" cap="none" spc="0" normalizeH="0" baseline="0" noProof="1" dirty="0">
                <a:solidFill>
                  <a:schemeClr val="tx1">
                    <a:lumMod val="75000"/>
                    <a:lumOff val="25000"/>
                  </a:schemeClr>
                </a:solidFill>
                <a:latin typeface="+mn-lt"/>
                <a:ea typeface="+mn-ea"/>
                <a:cs typeface="+mn-cs"/>
              </a:defRPr>
            </a:lvl1pPr>
            <a:lvl2pPr>
              <a:lnSpc>
                <a:spcPct val="150000"/>
              </a:lnSpc>
              <a:defRPr sz="2400">
                <a:solidFill>
                  <a:schemeClr val="tx1">
                    <a:lumMod val="75000"/>
                    <a:lumOff val="25000"/>
                  </a:schemeClr>
                </a:solidFill>
                <a:latin typeface="+mn-lt"/>
              </a:defRPr>
            </a:lvl2pPr>
            <a:lvl3pPr>
              <a:lnSpc>
                <a:spcPct val="150000"/>
              </a:lnSpc>
              <a:defRPr sz="2000">
                <a:solidFill>
                  <a:schemeClr val="tx1">
                    <a:lumMod val="75000"/>
                    <a:lumOff val="25000"/>
                  </a:schemeClr>
                </a:solidFill>
                <a:latin typeface="+mn-lt"/>
              </a:defRPr>
            </a:lvl3pPr>
            <a:lvl4pPr>
              <a:lnSpc>
                <a:spcPct val="150000"/>
              </a:lnSpc>
              <a:defRPr sz="2000">
                <a:solidFill>
                  <a:schemeClr val="tx1">
                    <a:lumMod val="75000"/>
                    <a:lumOff val="25000"/>
                  </a:schemeClr>
                </a:solidFill>
                <a:latin typeface="+mn-lt"/>
              </a:defRPr>
            </a:lvl4pPr>
            <a:lvl5pPr>
              <a:lnSpc>
                <a:spcPct val="150000"/>
              </a:lnSpc>
              <a:defRPr sz="2000">
                <a:solidFill>
                  <a:schemeClr val="tx1">
                    <a:lumMod val="75000"/>
                    <a:lumOff val="25000"/>
                  </a:schemeClr>
                </a:solidFill>
                <a:latin typeface="+mn-lt"/>
              </a:defRPr>
            </a:lvl5pPr>
          </a:lstStyle>
          <a:p>
            <a:pPr lvl="0"/>
            <a:r>
              <a:rPr lang="en-US" dirty="0"/>
              <a:t>Click to edit Master text styles</a:t>
            </a:r>
            <a:endParaRPr lang="en-US" dirty="0"/>
          </a:p>
          <a:p>
            <a:pPr lvl="1"/>
            <a:r>
              <a:rPr lang="en-US" dirty="0">
                <a:sym typeface="+mn-ea"/>
              </a:rPr>
              <a:t>Second level</a:t>
            </a:r>
            <a:endParaRPr lang="en-US" dirty="0"/>
          </a:p>
          <a:p>
            <a:pPr lvl="2"/>
            <a:r>
              <a:rPr lang="en-US" dirty="0">
                <a:sym typeface="+mn-ea"/>
              </a:rPr>
              <a:t>Third level</a:t>
            </a:r>
            <a:endParaRPr lang="en-US" dirty="0"/>
          </a:p>
          <a:p>
            <a:pPr lvl="3"/>
            <a:r>
              <a:rPr lang="en-US" dirty="0">
                <a:sym typeface="+mn-ea"/>
              </a:rPr>
              <a:t>Fourth level</a:t>
            </a:r>
            <a:endParaRPr lang="en-US" dirty="0"/>
          </a:p>
          <a:p>
            <a:pPr lvl="4"/>
            <a:r>
              <a:rPr lang="en-US" dirty="0">
                <a:sym typeface="+mn-ea"/>
              </a:rPr>
              <a:t>Fifth level</a:t>
            </a:r>
            <a:endParaRPr lang="en-US" dirty="0"/>
          </a:p>
        </p:txBody>
      </p:sp>
      <p:sp>
        <p:nvSpPr>
          <p:cNvPr id="5" name="Date Placeholder 4"/>
          <p:cNvSpPr>
            <a:spLocks noGrp="1"/>
          </p:cNvSpPr>
          <p:nvPr>
            <p:ph type="dt" sz="half" idx="10"/>
          </p:nvPr>
        </p:nvSpPr>
        <p:spPr/>
        <p:txBody>
          <a:bodyPr/>
          <a:lstStyle/>
          <a:p>
            <a:fld id="{760FBDFE-C587-4B4C-A407-44438C67B59E}"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showMasterSp="0">
  <p:cSld name="Comparison">
    <p:spTree>
      <p:nvGrpSpPr>
        <p:cNvPr id="1" name=""/>
        <p:cNvGrpSpPr/>
        <p:nvPr/>
      </p:nvGrpSpPr>
      <p:grpSpPr>
        <a:xfrm>
          <a:off x="0" y="0"/>
          <a:ext cx="0" cy="0"/>
          <a:chOff x="0" y="0"/>
          <a:chExt cx="0" cy="0"/>
        </a:xfrm>
      </p:grpSpPr>
      <p:sp>
        <p:nvSpPr>
          <p:cNvPr id="17" name="任意多边形: 形状 1"/>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16" name="图片 15" descr="VCG41N1446807744"/>
          <p:cNvPicPr>
            <a:picLocks noChangeAspect="1"/>
          </p:cNvPicPr>
          <p:nvPr>
            <p:custDataLst>
              <p:tags r:id="rId3"/>
            </p:custDataLst>
          </p:nvPr>
        </p:nvPicPr>
        <p:blipFill>
          <a:blip r:embed="rId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15" name="圆角矩形 24"/>
          <p:cNvSpPr/>
          <p:nvPr>
            <p:custDataLst>
              <p:tags r:id="rId5"/>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cs typeface="Arial" panose="020B0604020202020204" pitchFamily="34" charset="0"/>
            </a:endParaRPr>
          </a:p>
        </p:txBody>
      </p:sp>
      <p:sp>
        <p:nvSpPr>
          <p:cNvPr id="14" name="标题"/>
          <p:cNvSpPr txBox="1">
            <a:spLocks noGrp="1"/>
          </p:cNvSpPr>
          <p:nvPr>
            <p:ph type="title" idx="5" hasCustomPrompt="1"/>
            <p:custDataLst>
              <p:tags r:id="rId6"/>
            </p:custDataLst>
          </p:nvPr>
        </p:nvSpPr>
        <p:spPr>
          <a:xfrm>
            <a:off x="608400" y="608400"/>
            <a:ext cx="10969200" cy="70560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1">
                    <a:lumMod val="75000"/>
                    <a:lumOff val="25000"/>
                  </a:schemeClr>
                </a:solidFill>
                <a:uFillTx/>
                <a:latin typeface="+mj-lt"/>
              </a:defRPr>
            </a:lvl1pPr>
          </a:lstStyle>
          <a:p>
            <a:pPr lvl="0"/>
            <a:r>
              <a:rPr>
                <a:sym typeface="+mn-ea"/>
              </a:rPr>
              <a:t>Click to add title</a:t>
            </a:r>
            <a:endParaRPr>
              <a:sym typeface="+mn-ea"/>
            </a:endParaRPr>
          </a:p>
        </p:txBody>
      </p:sp>
      <p:sp>
        <p:nvSpPr>
          <p:cNvPr id="13" name="正文"/>
          <p:cNvSpPr txBox="1">
            <a:spLocks noGrp="1"/>
          </p:cNvSpPr>
          <p:nvPr>
            <p:ph idx="4" hasCustomPrompt="1"/>
            <p:custDataLst>
              <p:tags r:id="rId7"/>
            </p:custDataLst>
          </p:nvPr>
        </p:nvSpPr>
        <p:spPr>
          <a:xfrm>
            <a:off x="6235200" y="1854000"/>
            <a:ext cx="5342400" cy="4395600"/>
          </a:xfrm>
          <a:prstGeom prst="rect">
            <a:avLst/>
          </a:prstGeom>
          <a:ln>
            <a:noFill/>
            <a:prstDash val="sysDash"/>
          </a:ln>
        </p:spPr>
        <p:txBody>
          <a:bodyPr vert="horz" lIns="90000" tIns="46800" rIns="90000" bIns="46800" rtlCol="0">
            <a:normAutofit/>
          </a:bodyPr>
          <a:lstStyle>
            <a:defPPr>
              <a:defRPr lang="en-US">
                <a:latin typeface="+mn-lt"/>
              </a:defRPr>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lt"/>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lt"/>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lt"/>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12" name="标题"/>
          <p:cNvSpPr txBox="1">
            <a:spLocks noGrp="1"/>
          </p:cNvSpPr>
          <p:nvPr>
            <p:ph type="title" idx="3" hasCustomPrompt="1"/>
            <p:custDataLst>
              <p:tags r:id="rId8"/>
            </p:custDataLst>
          </p:nvPr>
        </p:nvSpPr>
        <p:spPr>
          <a:xfrm>
            <a:off x="6235200" y="1429200"/>
            <a:ext cx="5342400" cy="40011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1" i="0" u="none" strike="noStrike" kern="1200" cap="none" spc="0" normalizeH="0" baseline="0" noProof="1" dirty="0">
                <a:solidFill>
                  <a:schemeClr val="tx1">
                    <a:lumMod val="75000"/>
                    <a:lumOff val="25000"/>
                  </a:schemeClr>
                </a:solidFill>
                <a:uFillTx/>
                <a:latin typeface="+mj-lt"/>
              </a:defRPr>
            </a:lvl1pPr>
          </a:lstStyle>
          <a:p>
            <a:pPr lvl="0"/>
            <a:r>
              <a:rPr dirty="0">
                <a:sym typeface="+mn-ea"/>
              </a:rPr>
              <a:t>Click to add title</a:t>
            </a:r>
            <a:endParaRPr dirty="0">
              <a:sym typeface="+mn-ea"/>
            </a:endParaRPr>
          </a:p>
        </p:txBody>
      </p:sp>
      <p:sp>
        <p:nvSpPr>
          <p:cNvPr id="11" name="正文"/>
          <p:cNvSpPr txBox="1">
            <a:spLocks noGrp="1"/>
          </p:cNvSpPr>
          <p:nvPr>
            <p:ph idx="2" hasCustomPrompt="1"/>
            <p:custDataLst>
              <p:tags r:id="rId9"/>
            </p:custDataLst>
          </p:nvPr>
        </p:nvSpPr>
        <p:spPr>
          <a:xfrm>
            <a:off x="608400" y="1854000"/>
            <a:ext cx="5342400" cy="4395600"/>
          </a:xfrm>
          <a:prstGeom prst="rect">
            <a:avLst/>
          </a:prstGeom>
          <a:ln>
            <a:noFill/>
            <a:prstDash val="sysDash"/>
          </a:ln>
        </p:spPr>
        <p:txBody>
          <a:bodyPr vert="horz" lIns="90000" tIns="46800" rIns="90000" bIns="46800" rtlCol="0">
            <a:normAutofit/>
          </a:bodyPr>
          <a:lstStyle>
            <a:defPPr>
              <a:defRPr lang="en-US">
                <a:latin typeface="+mn-lt"/>
              </a:defRPr>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lt"/>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lt"/>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lt"/>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dirty="0">
                <a:sym typeface="+mn-ea"/>
              </a:rPr>
              <a:t>Click to add text</a:t>
            </a:r>
            <a:endParaRPr dirty="0">
              <a:sym typeface="+mn-ea"/>
            </a:endParaRPr>
          </a:p>
        </p:txBody>
      </p:sp>
      <p:sp>
        <p:nvSpPr>
          <p:cNvPr id="10" name="标题"/>
          <p:cNvSpPr txBox="1">
            <a:spLocks noGrp="1"/>
          </p:cNvSpPr>
          <p:nvPr>
            <p:ph type="title" idx="1" hasCustomPrompt="1"/>
            <p:custDataLst>
              <p:tags r:id="rId10"/>
            </p:custDataLst>
          </p:nvPr>
        </p:nvSpPr>
        <p:spPr>
          <a:xfrm>
            <a:off x="608400" y="1429200"/>
            <a:ext cx="5342400" cy="40011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1" i="0" u="none" strike="noStrike" kern="1200" cap="none" spc="0" normalizeH="0" baseline="0" noProof="1" dirty="0">
                <a:solidFill>
                  <a:schemeClr val="tx1">
                    <a:lumMod val="75000"/>
                    <a:lumOff val="25000"/>
                  </a:schemeClr>
                </a:solidFill>
                <a:uFillTx/>
                <a:latin typeface="+mj-lt"/>
              </a:defRPr>
            </a:lvl1pPr>
          </a:lstStyle>
          <a:p>
            <a:pPr lvl="0"/>
            <a:r>
              <a:rPr dirty="0">
                <a:sym typeface="+mn-ea"/>
              </a:rPr>
              <a:t>Click to add title</a:t>
            </a:r>
            <a:endParaRPr dirty="0">
              <a:sym typeface="+mn-ea"/>
            </a:endParaRPr>
          </a:p>
        </p:txBody>
      </p:sp>
      <p:sp>
        <p:nvSpPr>
          <p:cNvPr id="7" name="日期占位符 6"/>
          <p:cNvSpPr>
            <a:spLocks noGrp="1"/>
          </p:cNvSpPr>
          <p:nvPr>
            <p:ph type="dt" sz="half" idx="10"/>
            <p:custDataLst>
              <p:tags r:id="rId11"/>
            </p:custDataLst>
          </p:nvPr>
        </p:nvSpPr>
        <p:spPr>
          <a:xfrm>
            <a:off x="612000" y="6314400"/>
            <a:ext cx="2700000" cy="316800"/>
          </a:xfrm>
        </p:spPr>
        <p:txBody>
          <a:bodyPr/>
          <a:lstStyle/>
          <a:p>
            <a:r>
              <a:rPr lang="en-US"/>
              <a:t>Date Area</a:t>
            </a:r>
            <a:endParaRPr lang="en-US"/>
          </a:p>
        </p:txBody>
      </p:sp>
      <p:sp>
        <p:nvSpPr>
          <p:cNvPr id="8" name="页脚占位符 7"/>
          <p:cNvSpPr>
            <a:spLocks noGrp="1"/>
          </p:cNvSpPr>
          <p:nvPr>
            <p:ph type="ftr" sz="quarter" idx="11"/>
            <p:custDataLst>
              <p:tags r:id="rId12"/>
            </p:custDataLst>
          </p:nvPr>
        </p:nvSpPr>
        <p:spPr>
          <a:xfrm>
            <a:off x="4116000" y="6314400"/>
            <a:ext cx="3960000" cy="316800"/>
          </a:xfrm>
        </p:spPr>
        <p:txBody>
          <a:bodyPr/>
          <a:lstStyle/>
          <a:p>
            <a:endParaRPr lang="en-US" dirty="0"/>
          </a:p>
        </p:txBody>
      </p:sp>
      <p:sp>
        <p:nvSpPr>
          <p:cNvPr id="9" name="灯片编号占位符 8"/>
          <p:cNvSpPr>
            <a:spLocks noGrp="1"/>
          </p:cNvSpPr>
          <p:nvPr>
            <p:ph type="sldNum" sz="quarter" idx="12"/>
            <p:custDataLst>
              <p:tags r:id="rId13"/>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showMasterSp="0">
  <p:cSld name="Title Only">
    <p:spTree>
      <p:nvGrpSpPr>
        <p:cNvPr id="1" name=""/>
        <p:cNvGrpSpPr/>
        <p:nvPr/>
      </p:nvGrpSpPr>
      <p:grpSpPr>
        <a:xfrm>
          <a:off x="0" y="0"/>
          <a:ext cx="0" cy="0"/>
          <a:chOff x="0" y="0"/>
          <a:chExt cx="0" cy="0"/>
        </a:xfrm>
      </p:grpSpPr>
      <p:sp>
        <p:nvSpPr>
          <p:cNvPr id="8" name="任意多边形: 形状 1"/>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7" name="图片 6" descr="VCG41N1446807744"/>
          <p:cNvPicPr>
            <a:picLocks noChangeAspect="1"/>
          </p:cNvPicPr>
          <p:nvPr>
            <p:custDataLst>
              <p:tags r:id="rId3"/>
            </p:custDataLst>
          </p:nvPr>
        </p:nvPicPr>
        <p:blipFill>
          <a:blip r:embed="rId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12" name="圆角矩形 24"/>
          <p:cNvSpPr/>
          <p:nvPr>
            <p:custDataLst>
              <p:tags r:id="rId5"/>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cs typeface="Arial" panose="020B0604020202020204" pitchFamily="34" charset="0"/>
            </a:endParaRPr>
          </a:p>
        </p:txBody>
      </p:sp>
      <p:sp>
        <p:nvSpPr>
          <p:cNvPr id="6" name="标题"/>
          <p:cNvSpPr txBox="1">
            <a:spLocks noGrp="1"/>
          </p:cNvSpPr>
          <p:nvPr>
            <p:ph type="title" idx="1" hasCustomPrompt="1"/>
            <p:custDataLst>
              <p:tags r:id="rId6"/>
            </p:custDataLst>
          </p:nvPr>
        </p:nvSpPr>
        <p:spPr>
          <a:xfrm>
            <a:off x="608400" y="608400"/>
            <a:ext cx="10969200" cy="70560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1">
                    <a:lumMod val="75000"/>
                    <a:lumOff val="25000"/>
                  </a:schemeClr>
                </a:solidFill>
                <a:uFillTx/>
                <a:latin typeface="+mj-lt"/>
              </a:defRPr>
            </a:lvl1pPr>
          </a:lstStyle>
          <a:p>
            <a:pPr lvl="0"/>
            <a:r>
              <a:rPr>
                <a:sym typeface="+mn-ea"/>
              </a:rPr>
              <a:t>Click to add title</a:t>
            </a:r>
            <a:endParaRPr>
              <a:sym typeface="+mn-ea"/>
            </a:endParaRPr>
          </a:p>
        </p:txBody>
      </p:sp>
      <p:sp>
        <p:nvSpPr>
          <p:cNvPr id="3" name="日期占位符 2"/>
          <p:cNvSpPr>
            <a:spLocks noGrp="1"/>
          </p:cNvSpPr>
          <p:nvPr>
            <p:ph type="dt" sz="half" idx="10"/>
            <p:custDataLst>
              <p:tags r:id="rId7"/>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8"/>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pic>
        <p:nvPicPr>
          <p:cNvPr id="8" name="图片 7" descr="VCG41N1446807744"/>
          <p:cNvPicPr>
            <a:picLocks noChangeAspect="1"/>
          </p:cNvPicPr>
          <p:nvPr>
            <p:custDataLst>
              <p:tags r:id="rId2"/>
            </p:custDataLst>
          </p:nvPr>
        </p:nvPicPr>
        <p:blipFill>
          <a:blip r:embed="rId3">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9" name="任意多边形: 形状 1"/>
          <p:cNvSpPr/>
          <p:nvPr>
            <p:custDataLst>
              <p:tags r:id="rId4"/>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sp>
        <p:nvSpPr>
          <p:cNvPr id="2" name="日期占位符 1"/>
          <p:cNvSpPr>
            <a:spLocks noGrp="1"/>
          </p:cNvSpPr>
          <p:nvPr>
            <p:ph type="dt" sz="half" idx="10"/>
            <p:custDataLst>
              <p:tags r:id="rId5"/>
            </p:custDataLst>
          </p:nvPr>
        </p:nvSpPr>
        <p:spPr/>
        <p:txBody>
          <a:bodyPr/>
          <a:lstStyle/>
          <a:p>
            <a:r>
              <a:rPr lang="en-US"/>
              <a:t>Date Area</a:t>
            </a:r>
            <a:endParaRPr lang="en-US"/>
          </a:p>
        </p:txBody>
      </p:sp>
      <p:sp>
        <p:nvSpPr>
          <p:cNvPr id="3" name="页脚占位符 2"/>
          <p:cNvSpPr>
            <a:spLocks noGrp="1"/>
          </p:cNvSpPr>
          <p:nvPr>
            <p:ph type="ftr" sz="quarter" idx="11"/>
            <p:custDataLst>
              <p:tags r:id="rId6"/>
            </p:custDataLst>
          </p:nvPr>
        </p:nvSpPr>
        <p:spPr/>
        <p:txBody>
          <a:bodyPr/>
          <a:lstStyle/>
          <a:p>
            <a:endParaRPr lang="en-US" dirty="0"/>
          </a:p>
        </p:txBody>
      </p:sp>
      <p:sp>
        <p:nvSpPr>
          <p:cNvPr id="4" name="灯片编号占位符 3"/>
          <p:cNvSpPr>
            <a:spLocks noGrp="1"/>
          </p:cNvSpPr>
          <p:nvPr>
            <p:ph type="sldNum" sz="quarter" idx="12"/>
            <p:custDataLst>
              <p:tags r:id="rId7"/>
            </p:custDataLst>
          </p:nvPr>
        </p:nvSpPr>
        <p:spPr/>
        <p:txBody>
          <a:bodyPr/>
          <a:lstStyle/>
          <a:p>
            <a:fld id="{49AE70B2-8BF9-45C0-BB95-33D1B9D3A854}" type="slidenum">
              <a:rPr lang="en-US" smtClean="0"/>
            </a:fld>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showMasterSp="0">
  <p:cSld name="Content Only">
    <p:spTree>
      <p:nvGrpSpPr>
        <p:cNvPr id="1" name=""/>
        <p:cNvGrpSpPr/>
        <p:nvPr/>
      </p:nvGrpSpPr>
      <p:grpSpPr>
        <a:xfrm>
          <a:off x="0" y="0"/>
          <a:ext cx="0" cy="0"/>
          <a:chOff x="0" y="0"/>
          <a:chExt cx="0" cy="0"/>
        </a:xfrm>
      </p:grpSpPr>
      <p:sp>
        <p:nvSpPr>
          <p:cNvPr id="9" name="任意多边形: 形状 1"/>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8" name="图片 7" descr="VCG41N1446807744"/>
          <p:cNvPicPr>
            <a:picLocks noChangeAspect="1"/>
          </p:cNvPicPr>
          <p:nvPr>
            <p:custDataLst>
              <p:tags r:id="rId3"/>
            </p:custDataLst>
          </p:nvPr>
        </p:nvPicPr>
        <p:blipFill>
          <a:blip r:embed="rId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7" name="正文"/>
          <p:cNvSpPr txBox="1">
            <a:spLocks noGrp="1"/>
          </p:cNvSpPr>
          <p:nvPr>
            <p:ph idx="1" hasCustomPrompt="1"/>
            <p:custDataLst>
              <p:tags r:id="rId5"/>
            </p:custDataLst>
          </p:nvPr>
        </p:nvSpPr>
        <p:spPr>
          <a:xfrm>
            <a:off x="695960" y="360045"/>
            <a:ext cx="10801985" cy="5817870"/>
          </a:xfrm>
          <a:prstGeom prst="rect">
            <a:avLst/>
          </a:prstGeom>
          <a:ln>
            <a:noFill/>
            <a:prstDash val="sysDash"/>
          </a:ln>
        </p:spPr>
        <p:txBody>
          <a:bodyPr vert="horz" lIns="90000" tIns="46800" rIns="90000" bIns="46800" rtlCol="0">
            <a:normAutofit/>
          </a:bodyPr>
          <a:lstStyle>
            <a:defPPr>
              <a:defRPr lang="en-US">
                <a:latin typeface="+mn-lt"/>
              </a:defRPr>
            </a:defPPr>
            <a:lvl1pPr marL="228600" marR="0" lvl="0" indent="-228600" algn="l" defTabSz="914400" rtl="0" eaLnBrk="1" fontAlgn="auto" latinLnBrk="0" hangingPunct="1">
              <a:lnSpc>
                <a:spcPct val="130000"/>
              </a:lnSpc>
              <a:spcBef>
                <a:spcPts val="1800"/>
              </a:spcBef>
              <a:spcAft>
                <a:spcPts val="0"/>
              </a:spcAft>
              <a:buClrTx/>
              <a:buSzTx/>
              <a:buFont typeface="Arial" panose="020B0604020202020204" pitchFamily="34" charset="0"/>
              <a:buChar char="●"/>
              <a:defRPr kumimoji="0" lang="en-US" sz="1800" b="0" i="0" u="none" strike="noStrike" kern="1200" cap="none" spc="0" normalizeH="0" baseline="0" noProof="1" dirty="0">
                <a:ln>
                  <a:noFill/>
                  <a:prstDash val="sysDot"/>
                </a:ln>
                <a:solidFill>
                  <a:schemeClr val="tx1">
                    <a:lumMod val="75000"/>
                    <a:lumOff val="25000"/>
                  </a:schemeClr>
                </a:solidFill>
                <a:uFillTx/>
                <a:latin typeface="+mn-lt"/>
                <a:sym typeface="+mn-ea"/>
              </a:defRPr>
            </a:lvl1pPr>
            <a:lvl2pPr marL="449580" marR="0" lvl="1" indent="-231775" fontAlgn="auto">
              <a:lnSpc>
                <a:spcPct val="120000"/>
              </a:lnSpc>
              <a:spcBef>
                <a:spcPts val="0"/>
              </a:spcBef>
              <a:spcAft>
                <a:spcPts val="600"/>
              </a:spcAft>
              <a:buFont typeface="Arial" panose="020B0604020202020204" pitchFamily="34" charset="0"/>
              <a:buChar char="●"/>
              <a:tabLst>
                <a:tab pos="1609725" algn="l"/>
              </a:tabLst>
              <a:defRPr kumimoji="0" sz="1600" b="0" i="0" u="none" strike="noStrike" cap="none" spc="150" normalizeH="0" baseline="0">
                <a:ln>
                  <a:noFill/>
                  <a:prstDash val="sysDot"/>
                </a:ln>
                <a:solidFill>
                  <a:schemeClr val="tx1">
                    <a:lumMod val="50000"/>
                    <a:lumOff val="50000"/>
                  </a:schemeClr>
                </a:solidFill>
                <a:uFillTx/>
                <a:latin typeface="+mn-lt"/>
              </a:defRPr>
            </a:lvl2pPr>
            <a:lvl3pPr marL="719455" marR="0" lvl="2" indent="-276225" fontAlgn="auto">
              <a:lnSpc>
                <a:spcPct val="120000"/>
              </a:lnSpc>
              <a:spcBef>
                <a:spcPts val="0"/>
              </a:spcBef>
              <a:spcAft>
                <a:spcPts val="600"/>
              </a:spcAft>
              <a:buFont typeface="Arial" panose="020B0604020202020204" pitchFamily="34" charset="0"/>
              <a:buChar char="●"/>
              <a:defRPr kumimoji="0" sz="1600" b="0" i="0" u="none" strike="noStrike" cap="none" spc="150" normalizeH="0" baseline="0">
                <a:ln>
                  <a:noFill/>
                  <a:prstDash val="sysDot"/>
                </a:ln>
                <a:solidFill>
                  <a:schemeClr val="tx1">
                    <a:lumMod val="50000"/>
                    <a:lumOff val="50000"/>
                  </a:schemeClr>
                </a:solidFill>
                <a:uFillTx/>
                <a:latin typeface="+mn-lt"/>
              </a:defRPr>
            </a:lvl3pPr>
            <a:lvl4pPr marL="987425" marR="0" lvl="3" indent="-262255" fontAlgn="auto">
              <a:lnSpc>
                <a:spcPct val="120000"/>
              </a:lnSpc>
              <a:spcBef>
                <a:spcPts val="0"/>
              </a:spcBef>
              <a:spcAft>
                <a:spcPts val="300"/>
              </a:spcAft>
              <a:buFont typeface="Wingdings" panose="05000000000000000000" charset="0"/>
              <a:buChar char=""/>
              <a:tabLst>
                <a:tab pos="899795" algn="l"/>
              </a:tabLst>
              <a:defRPr kumimoji="0" sz="1400" b="0" i="0" u="none" strike="noStrike" cap="none" spc="150" normalizeH="0" baseline="0">
                <a:ln>
                  <a:noFill/>
                  <a:prstDash val="sysDot"/>
                </a:ln>
                <a:solidFill>
                  <a:schemeClr val="tx1">
                    <a:lumMod val="50000"/>
                    <a:lumOff val="50000"/>
                  </a:schemeClr>
                </a:solidFill>
                <a:uFillTx/>
                <a:latin typeface="+mn-lt"/>
              </a:defRPr>
            </a:lvl4pPr>
            <a:lvl5pPr marL="1256030" marR="0" lvl="4" indent="-262255" fontAlgn="auto">
              <a:lnSpc>
                <a:spcPct val="120000"/>
              </a:lnSpc>
              <a:spcBef>
                <a:spcPts val="0"/>
              </a:spcBef>
              <a:spcAft>
                <a:spcPts val="300"/>
              </a:spcAft>
              <a:buFont typeface="Arial" panose="020B0604020202020204" pitchFamily="34" charset="0"/>
              <a:buChar char="•"/>
              <a:defRPr kumimoji="0" sz="1400" b="0" i="0" u="none" strike="noStrike" cap="none" spc="150" normalizeH="0" baseline="0">
                <a:ln>
                  <a:noFill/>
                  <a:prstDash val="sysDot"/>
                </a:ln>
                <a:solidFill>
                  <a:schemeClr val="tx1">
                    <a:lumMod val="50000"/>
                    <a:lumOff val="50000"/>
                  </a:schemeClr>
                </a:solidFill>
                <a:uFillTx/>
                <a:latin typeface="+mn-lt"/>
              </a:defRPr>
            </a:lvl5pPr>
            <a:lvl6pPr indent="0">
              <a:lnSpc>
                <a:spcPct val="90000"/>
              </a:lnSpc>
              <a:spcBef>
                <a:spcPts val="500"/>
              </a:spcBef>
              <a:buFont typeface="Arial" panose="020B0604020202020204" pitchFamily="34" charset="0"/>
              <a:buNone/>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a:sym typeface="+mn-ea"/>
              </a:rPr>
              <a:t>Click to add text</a:t>
            </a:r>
            <a:endParaRPr>
              <a:sym typeface="+mn-ea"/>
            </a:endParaRPr>
          </a:p>
        </p:txBody>
      </p:sp>
      <p:sp>
        <p:nvSpPr>
          <p:cNvPr id="4" name="日期占位符 3"/>
          <p:cNvSpPr>
            <a:spLocks noGrp="1"/>
          </p:cNvSpPr>
          <p:nvPr>
            <p:ph type="dt" sz="half" idx="10"/>
            <p:custDataLst>
              <p:tags r:id="rId6"/>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7"/>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8"/>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showMasterSp="0">
  <p:cSld name="Title and Subtitle">
    <p:spTree>
      <p:nvGrpSpPr>
        <p:cNvPr id="1" name=""/>
        <p:cNvGrpSpPr/>
        <p:nvPr/>
      </p:nvGrpSpPr>
      <p:grpSpPr>
        <a:xfrm>
          <a:off x="0" y="0"/>
          <a:ext cx="0" cy="0"/>
          <a:chOff x="0" y="0"/>
          <a:chExt cx="0" cy="0"/>
        </a:xfrm>
      </p:grpSpPr>
      <p:sp>
        <p:nvSpPr>
          <p:cNvPr id="9" name="任意多边形: 形状 1"/>
          <p:cNvSpPr/>
          <p:nvPr>
            <p:custDataLst>
              <p:tags r:id="rId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8" name="图片 7" descr="VCG41N1446807744"/>
          <p:cNvPicPr>
            <a:picLocks noChangeAspect="1"/>
          </p:cNvPicPr>
          <p:nvPr>
            <p:custDataLst>
              <p:tags r:id="rId3"/>
            </p:custDataLst>
          </p:nvPr>
        </p:nvPicPr>
        <p:blipFill>
          <a:blip r:embed="rId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12" name="圆角矩形 24"/>
          <p:cNvSpPr/>
          <p:nvPr>
            <p:custDataLst>
              <p:tags r:id="rId5"/>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cs typeface="Arial" panose="020B0604020202020204" pitchFamily="34" charset="0"/>
            </a:endParaRPr>
          </a:p>
        </p:txBody>
      </p:sp>
      <p:sp>
        <p:nvSpPr>
          <p:cNvPr id="7" name="标题"/>
          <p:cNvSpPr txBox="1">
            <a:spLocks noGrp="1"/>
          </p:cNvSpPr>
          <p:nvPr>
            <p:ph type="title" idx="2" hasCustomPrompt="1"/>
            <p:custDataLst>
              <p:tags r:id="rId6"/>
            </p:custDataLst>
          </p:nvPr>
        </p:nvSpPr>
        <p:spPr>
          <a:xfrm>
            <a:off x="608400" y="608400"/>
            <a:ext cx="10969200" cy="705600"/>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3600" b="0" i="0" u="none" strike="noStrike" kern="1200" cap="none" spc="0" normalizeH="0" baseline="0" noProof="1" dirty="0">
                <a:ln>
                  <a:noFill/>
                  <a:prstDash val="sysDot"/>
                </a:ln>
                <a:solidFill>
                  <a:schemeClr val="tx1">
                    <a:lumMod val="75000"/>
                    <a:lumOff val="25000"/>
                  </a:schemeClr>
                </a:solidFill>
                <a:uFillTx/>
                <a:latin typeface="+mj-lt"/>
              </a:defRPr>
            </a:lvl1pPr>
          </a:lstStyle>
          <a:p>
            <a:pPr lvl="0"/>
            <a:r>
              <a:rPr dirty="0">
                <a:sym typeface="+mn-ea"/>
              </a:rPr>
              <a:t>Click to add title</a:t>
            </a:r>
            <a:endParaRPr dirty="0">
              <a:sym typeface="+mn-ea"/>
            </a:endParaRPr>
          </a:p>
        </p:txBody>
      </p:sp>
      <p:sp>
        <p:nvSpPr>
          <p:cNvPr id="6" name="副标题"/>
          <p:cNvSpPr txBox="1">
            <a:spLocks noGrp="1"/>
          </p:cNvSpPr>
          <p:nvPr>
            <p:ph type="body" idx="1" hasCustomPrompt="1"/>
            <p:custDataLst>
              <p:tags r:id="rId7"/>
            </p:custDataLst>
          </p:nvPr>
        </p:nvSpPr>
        <p:spPr>
          <a:xfrm>
            <a:off x="695960" y="1301750"/>
            <a:ext cx="10799088" cy="405553"/>
          </a:xfrm>
          <a:prstGeom prst="rect">
            <a:avLst/>
          </a:prstGeom>
          <a:noFill/>
          <a:ln>
            <a:noFill/>
            <a:prstDash val="sysDash"/>
          </a:ln>
        </p:spPr>
        <p:txBody>
          <a:bodyPr wrap="square" rtlCol="0">
            <a:normAutofit/>
          </a:bodyPr>
          <a:lstStyle>
            <a:lvl1pPr marL="0" marR="0" algn="l" defTabSz="914400" rtl="0" eaLnBrk="1" fontAlgn="auto" latinLnBrk="0" hangingPunct="1">
              <a:lnSpc>
                <a:spcPct val="100000"/>
              </a:lnSpc>
              <a:buClrTx/>
              <a:buSzTx/>
              <a:buFontTx/>
              <a:buNone/>
              <a:defRPr kumimoji="0" lang="en-US" sz="2000" b="0" i="0" u="none" strike="noStrike" kern="1200" cap="none" spc="0" normalizeH="0" baseline="0" noProof="1" dirty="0">
                <a:solidFill>
                  <a:schemeClr val="tx1">
                    <a:lumMod val="75000"/>
                    <a:lumOff val="25000"/>
                  </a:schemeClr>
                </a:solidFill>
                <a:uFillTx/>
                <a:latin typeface="+mj-lt"/>
              </a:defRPr>
            </a:lvl1pPr>
          </a:lstStyle>
          <a:p>
            <a:pPr lvl="0" algn="l"/>
            <a:r>
              <a:rPr dirty="0">
                <a:sym typeface="+mn-ea"/>
              </a:rPr>
              <a:t>Click to add text</a:t>
            </a:r>
            <a:endParaRPr dirty="0">
              <a:sym typeface="+mn-ea"/>
            </a:endParaRPr>
          </a:p>
        </p:txBody>
      </p:sp>
      <p:sp>
        <p:nvSpPr>
          <p:cNvPr id="3" name="日期占位符 2"/>
          <p:cNvSpPr>
            <a:spLocks noGrp="1"/>
          </p:cNvSpPr>
          <p:nvPr>
            <p:ph type="dt" sz="half" idx="10"/>
            <p:custDataLst>
              <p:tags r:id="rId8"/>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9"/>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10"/>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showMasterSp="0">
  <p:cSld name="End Slide">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a:noFill/>
              </a:ln>
              <a:solidFill>
                <a:srgbClr val="4799FF"/>
              </a:solidFill>
              <a:cs typeface="Arial" panose="020B0604020202020204" pitchFamily="34" charset="0"/>
            </a:endParaRPr>
          </a:p>
        </p:txBody>
      </p:sp>
      <p:pic>
        <p:nvPicPr>
          <p:cNvPr id="12" name="图片 11" descr="花瓣元素白格子"/>
          <p:cNvPicPr>
            <a:picLocks noChangeAspect="1"/>
          </p:cNvPicPr>
          <p:nvPr userDrawn="1">
            <p:custDataLst>
              <p:tags r:id="rId3"/>
            </p:custDataLst>
          </p:nvPr>
        </p:nvPicPr>
        <p:blipFill>
          <a:blip r:embed="rId4">
            <a:alphaModFix amt="5000"/>
          </a:blip>
          <a:srcRect/>
          <a:stretch>
            <a:fillRect/>
          </a:stretch>
        </p:blipFill>
        <p:spPr>
          <a:xfrm rot="5400000">
            <a:off x="2662555" y="-2661920"/>
            <a:ext cx="6867525" cy="12191365"/>
          </a:xfrm>
          <a:custGeom>
            <a:avLst/>
            <a:gdLst/>
            <a:ahLst/>
            <a:cxnLst>
              <a:cxn ang="3">
                <a:pos x="hc" y="t"/>
              </a:cxn>
              <a:cxn ang="cd2">
                <a:pos x="l" y="vc"/>
              </a:cxn>
              <a:cxn ang="cd4">
                <a:pos x="hc" y="b"/>
              </a:cxn>
              <a:cxn ang="0">
                <a:pos x="r" y="vc"/>
              </a:cxn>
            </a:cxnLst>
            <a:rect l="l" t="t" r="r" b="b"/>
            <a:pathLst>
              <a:path w="3620" h="6426">
                <a:moveTo>
                  <a:pt x="0" y="0"/>
                </a:moveTo>
                <a:lnTo>
                  <a:pt x="3620" y="0"/>
                </a:lnTo>
                <a:lnTo>
                  <a:pt x="3620" y="6426"/>
                </a:lnTo>
                <a:lnTo>
                  <a:pt x="0" y="6426"/>
                </a:lnTo>
                <a:lnTo>
                  <a:pt x="0" y="0"/>
                </a:lnTo>
                <a:close/>
              </a:path>
            </a:pathLst>
          </a:custGeom>
          <a:noFill/>
        </p:spPr>
      </p:pic>
      <p:sp>
        <p:nvSpPr>
          <p:cNvPr id="11" name="任意多边形: 形状 10"/>
          <p:cNvSpPr/>
          <p:nvPr>
            <p:custDataLst>
              <p:tags r:id="rId5"/>
            </p:custDataLst>
          </p:nvPr>
        </p:nvSpPr>
        <p:spPr>
          <a:xfrm>
            <a:off x="0" y="2064478"/>
            <a:ext cx="4848860" cy="4793522"/>
          </a:xfrm>
          <a:custGeom>
            <a:avLst/>
            <a:gdLst>
              <a:gd name="connsiteX0" fmla="*/ 1507547 w 4848860"/>
              <a:gd name="connsiteY0" fmla="*/ 0 h 4793522"/>
              <a:gd name="connsiteX1" fmla="*/ 4848860 w 4848860"/>
              <a:gd name="connsiteY1" fmla="*/ 3431447 h 4793522"/>
              <a:gd name="connsiteX2" fmla="*/ 4586283 w 4848860"/>
              <a:gd name="connsiteY2" fmla="*/ 4767121 h 4793522"/>
              <a:gd name="connsiteX3" fmla="*/ 4573899 w 4848860"/>
              <a:gd name="connsiteY3" fmla="*/ 4793522 h 4793522"/>
              <a:gd name="connsiteX4" fmla="*/ 3143734 w 4848860"/>
              <a:gd name="connsiteY4" fmla="*/ 4793522 h 4793522"/>
              <a:gd name="connsiteX5" fmla="*/ 3254633 w 4848860"/>
              <a:gd name="connsiteY5" fmla="*/ 4641218 h 4793522"/>
              <a:gd name="connsiteX6" fmla="*/ 3614461 w 4848860"/>
              <a:gd name="connsiteY6" fmla="*/ 3431446 h 4793522"/>
              <a:gd name="connsiteX7" fmla="*/ 1507547 w 4848860"/>
              <a:gd name="connsiteY7" fmla="*/ 1267697 h 4793522"/>
              <a:gd name="connsiteX8" fmla="*/ 17733 w 4848860"/>
              <a:gd name="connsiteY8" fmla="*/ 1901444 h 4793522"/>
              <a:gd name="connsiteX9" fmla="*/ 0 w 4848860"/>
              <a:gd name="connsiteY9" fmla="*/ 1921482 h 4793522"/>
              <a:gd name="connsiteX10" fmla="*/ 0 w 4848860"/>
              <a:gd name="connsiteY10" fmla="*/ 372046 h 4793522"/>
              <a:gd name="connsiteX11" fmla="*/ 206957 w 4848860"/>
              <a:gd name="connsiteY11" fmla="*/ 269660 h 4793522"/>
              <a:gd name="connsiteX12" fmla="*/ 1507547 w 4848860"/>
              <a:gd name="connsiteY12" fmla="*/ 0 h 479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48860" h="4793522">
                <a:moveTo>
                  <a:pt x="1507547" y="0"/>
                </a:moveTo>
                <a:cubicBezTo>
                  <a:pt x="3352904" y="0"/>
                  <a:pt x="4848860" y="1536311"/>
                  <a:pt x="4848860" y="3431447"/>
                </a:cubicBezTo>
                <a:cubicBezTo>
                  <a:pt x="4848860" y="3905231"/>
                  <a:pt x="4755363" y="4356588"/>
                  <a:pt x="4586283" y="4767121"/>
                </a:cubicBezTo>
                <a:lnTo>
                  <a:pt x="4573899" y="4793522"/>
                </a:lnTo>
                <a:lnTo>
                  <a:pt x="3143734" y="4793522"/>
                </a:lnTo>
                <a:lnTo>
                  <a:pt x="3254633" y="4641218"/>
                </a:lnTo>
                <a:cubicBezTo>
                  <a:pt x="3481810" y="4295882"/>
                  <a:pt x="3614461" y="3879573"/>
                  <a:pt x="3614461" y="3431446"/>
                </a:cubicBezTo>
                <a:cubicBezTo>
                  <a:pt x="3614461" y="2236440"/>
                  <a:pt x="2671163" y="1267697"/>
                  <a:pt x="1507547" y="1267697"/>
                </a:cubicBezTo>
                <a:cubicBezTo>
                  <a:pt x="925739" y="1267697"/>
                  <a:pt x="399010" y="1509883"/>
                  <a:pt x="17733" y="1901444"/>
                </a:cubicBezTo>
                <a:lnTo>
                  <a:pt x="0" y="1921482"/>
                </a:lnTo>
                <a:lnTo>
                  <a:pt x="0" y="372046"/>
                </a:lnTo>
                <a:lnTo>
                  <a:pt x="206957" y="269660"/>
                </a:lnTo>
                <a:cubicBezTo>
                  <a:pt x="606706" y="96020"/>
                  <a:pt x="1046208" y="0"/>
                  <a:pt x="1507547" y="0"/>
                </a:cubicBezTo>
                <a:close/>
              </a:path>
            </a:pathLst>
          </a:cu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cs typeface="Arial" panose="020B0604020202020204" pitchFamily="34" charset="0"/>
            </a:endParaRPr>
          </a:p>
        </p:txBody>
      </p:sp>
      <p:pic>
        <p:nvPicPr>
          <p:cNvPr id="29" name="图片 28" descr="xiezuo20230505-105707"/>
          <p:cNvPicPr>
            <a:picLocks noChangeAspect="1"/>
          </p:cNvPicPr>
          <p:nvPr>
            <p:custDataLst>
              <p:tags r:id="rId6"/>
            </p:custDataLst>
          </p:nvPr>
        </p:nvPicPr>
        <p:blipFill>
          <a:blip r:embed="rId7"/>
          <a:stretch>
            <a:fillRect/>
          </a:stretch>
        </p:blipFill>
        <p:spPr>
          <a:xfrm>
            <a:off x="895350" y="1156970"/>
            <a:ext cx="4286885" cy="4338955"/>
          </a:xfrm>
          <a:prstGeom prst="rect">
            <a:avLst/>
          </a:prstGeom>
        </p:spPr>
      </p:pic>
      <p:pic>
        <p:nvPicPr>
          <p:cNvPr id="34" name="图片 33"/>
          <p:cNvPicPr>
            <a:picLocks noChangeAspect="1"/>
          </p:cNvPicPr>
          <p:nvPr>
            <p:custDataLst>
              <p:tags r:id="rId8"/>
            </p:custDataLst>
          </p:nvPr>
        </p:nvPicPr>
        <p:blipFill>
          <a:blip r:embed="rId9">
            <a:lum contrast="6000"/>
          </a:blip>
          <a:stretch>
            <a:fillRect/>
          </a:stretch>
        </p:blipFill>
        <p:spPr>
          <a:xfrm flipH="1">
            <a:off x="3971290" y="4939030"/>
            <a:ext cx="1906905" cy="1037590"/>
          </a:xfrm>
          <a:prstGeom prst="rect">
            <a:avLst/>
          </a:prstGeom>
        </p:spPr>
      </p:pic>
      <p:sp>
        <p:nvSpPr>
          <p:cNvPr id="8" name="标题"/>
          <p:cNvSpPr txBox="1">
            <a:spLocks noGrp="1"/>
          </p:cNvSpPr>
          <p:nvPr>
            <p:ph type="title" idx="2" hasCustomPrompt="1"/>
            <p:custDataLst>
              <p:tags r:id="rId10"/>
            </p:custDataLst>
          </p:nvPr>
        </p:nvSpPr>
        <p:spPr>
          <a:xfrm>
            <a:off x="5552440" y="1620520"/>
            <a:ext cx="5935345" cy="2289175"/>
          </a:xfrm>
          <a:prstGeom prst="rect">
            <a:avLst/>
          </a:prstGeom>
          <a:noFill/>
        </p:spPr>
        <p:txBody>
          <a:bodyPr wrap="square" lIns="72000" tIns="0" rIns="0" bIns="0" rtlCol="0" anchor="ctr">
            <a:normAutofit/>
          </a:bodyPr>
          <a:lstStyle>
            <a:lvl1pPr marL="0" marR="0" algn="r" defTabSz="914400" rtl="0" eaLnBrk="1" fontAlgn="auto" latinLnBrk="0" hangingPunct="1">
              <a:lnSpc>
                <a:spcPct val="110000"/>
              </a:lnSpc>
              <a:spcBef>
                <a:spcPts val="0"/>
              </a:spcBef>
              <a:spcAft>
                <a:spcPts val="0"/>
              </a:spcAft>
              <a:buClrTx/>
              <a:buSzTx/>
              <a:buFontTx/>
              <a:buNone/>
              <a:defRPr kumimoji="0" lang="en-US" sz="7200" b="0" i="0" u="none" strike="noStrike" kern="1200" cap="none" spc="0" normalizeH="0" baseline="0" noProof="1" dirty="0">
                <a:solidFill>
                  <a:schemeClr val="lt1">
                    <a:lumMod val="100000"/>
                  </a:schemeClr>
                </a:solidFill>
                <a:latin typeface="+mj-lt"/>
              </a:defRPr>
            </a:lvl1pPr>
          </a:lstStyle>
          <a:p>
            <a:pPr lvl="0" algn="r">
              <a:lnSpc>
                <a:spcPct val="110000"/>
              </a:lnSpc>
              <a:spcBef>
                <a:spcPts val="0"/>
              </a:spcBef>
              <a:spcAft>
                <a:spcPts val="0"/>
              </a:spcAft>
            </a:pPr>
            <a:r>
              <a:rPr dirty="0">
                <a:sym typeface="+mn-ea"/>
              </a:rPr>
              <a:t>Click to add title</a:t>
            </a:r>
            <a:endParaRPr dirty="0">
              <a:sym typeface="+mn-ea"/>
            </a:endParaRPr>
          </a:p>
        </p:txBody>
      </p:sp>
      <p:sp>
        <p:nvSpPr>
          <p:cNvPr id="7" name="署名"/>
          <p:cNvSpPr txBox="1">
            <a:spLocks noGrp="1"/>
          </p:cNvSpPr>
          <p:nvPr>
            <p:ph type="body" idx="1" hasCustomPrompt="1"/>
            <p:custDataLst>
              <p:tags r:id="rId11"/>
            </p:custDataLst>
          </p:nvPr>
        </p:nvSpPr>
        <p:spPr>
          <a:xfrm>
            <a:off x="9223375" y="4155440"/>
            <a:ext cx="2264410" cy="610870"/>
          </a:xfrm>
          <a:prstGeom prst="roundRect">
            <a:avLst>
              <a:gd name="adj" fmla="val 50000"/>
            </a:avLst>
          </a:prstGeom>
          <a:solidFill>
            <a:schemeClr val="accent6"/>
          </a:solidFill>
        </p:spPr>
        <p:txBody>
          <a:bodyPr wrap="square" lIns="0" tIns="0" rIns="0" bIns="0" rtlCol="0" anchor="ctr" anchorCtr="1">
            <a:normAutofit/>
          </a:bodyPr>
          <a:lstStyle>
            <a:lvl1pPr marL="0" marR="0" algn="ctr" defTabSz="914400" rtl="0" eaLnBrk="1" fontAlgn="ctr" latinLnBrk="0" hangingPunct="1">
              <a:lnSpc>
                <a:spcPct val="100000"/>
              </a:lnSpc>
              <a:spcBef>
                <a:spcPts val="0"/>
              </a:spcBef>
              <a:spcAft>
                <a:spcPts val="0"/>
              </a:spcAft>
              <a:buClrTx/>
              <a:buSzTx/>
              <a:buFontTx/>
              <a:buNone/>
              <a:defRPr kumimoji="0" lang="en-US" sz="1800" b="0" i="0" u="none" strike="noStrike" kern="1200" cap="none" spc="0" normalizeH="0" baseline="0" noProof="1" dirty="0">
                <a:solidFill>
                  <a:schemeClr val="lt1">
                    <a:lumMod val="100000"/>
                  </a:schemeClr>
                </a:solidFill>
                <a:latin typeface="+mn-lt"/>
                <a:sym typeface="+mn-ea"/>
              </a:defRPr>
            </a:lvl1pPr>
          </a:lstStyle>
          <a:p>
            <a:pPr lvl="0" algn="ctr" fontAlgn="ctr">
              <a:lnSpc>
                <a:spcPct val="100000"/>
              </a:lnSpc>
              <a:spcBef>
                <a:spcPts val="0"/>
              </a:spcBef>
              <a:spcAft>
                <a:spcPts val="0"/>
              </a:spcAft>
            </a:pPr>
            <a:r>
              <a:rPr dirty="0">
                <a:sym typeface="+mn-ea"/>
              </a:rPr>
              <a:t>Click to add text</a:t>
            </a:r>
            <a:endParaRPr dirty="0">
              <a:sym typeface="+mn-ea"/>
            </a:endParaRPr>
          </a:p>
        </p:txBody>
      </p:sp>
      <p:sp>
        <p:nvSpPr>
          <p:cNvPr id="4" name="日期占位符 3"/>
          <p:cNvSpPr>
            <a:spLocks noGrp="1"/>
          </p:cNvSpPr>
          <p:nvPr>
            <p:ph type="dt" sz="half" idx="10"/>
            <p:custDataLst>
              <p:tags r:id="rId12"/>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3"/>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4"/>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sz="4400"/>
            </a:lvl1pPr>
          </a:lstStyle>
          <a:p>
            <a:r>
              <a:rPr lang="en-US" dirty="0" smtClean="0">
                <a:sym typeface="+mn-ea"/>
              </a:rPr>
              <a:t>Click to edit Master title style</a:t>
            </a:r>
            <a:endParaRPr lang="en-US"/>
          </a:p>
        </p:txBody>
      </p:sp>
      <p:sp>
        <p:nvSpPr>
          <p:cNvPr id="3" name="Text Placeholder 2"/>
          <p:cNvSpPr>
            <a:spLocks noGrp="1"/>
          </p:cNvSpPr>
          <p:nvPr>
            <p:ph type="body" idx="1"/>
          </p:nvPr>
        </p:nvSpPr>
        <p:spPr>
          <a:xfrm>
            <a:off x="839788" y="1744961"/>
            <a:ext cx="5157787" cy="823912"/>
          </a:xfrm>
        </p:spPr>
        <p:txBody>
          <a:bodyPr anchor="b"/>
          <a:lstStyle>
            <a:lvl1pPr marL="0" indent="0">
              <a:buNone/>
              <a:defRPr sz="2400" b="1">
                <a:latin typeface="+mn-lt"/>
                <a:cs typeface="Calibri Light" panose="020F03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4" name="Content Placeholder 3"/>
          <p:cNvSpPr>
            <a:spLocks noGrp="1"/>
          </p:cNvSpPr>
          <p:nvPr>
            <p:ph sz="half" idx="2"/>
          </p:nvPr>
        </p:nvSpPr>
        <p:spPr>
          <a:xfrm>
            <a:off x="839788" y="2615609"/>
            <a:ext cx="5157787" cy="3574054"/>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atin typeface="+mn-lt"/>
                <a:cs typeface="Calibri Light" panose="020F03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endParaRPr lang="en-US" dirty="0"/>
          </a:p>
        </p:txBody>
      </p:sp>
      <p:sp>
        <p:nvSpPr>
          <p:cNvPr id="6" name="内容占位符 5"/>
          <p:cNvSpPr>
            <a:spLocks noGrp="1"/>
          </p:cNvSpPr>
          <p:nvPr>
            <p:ph sz="quarter" idx="4"/>
          </p:nvPr>
        </p:nvSpPr>
        <p:spPr>
          <a:xfrm>
            <a:off x="6172200" y="2615609"/>
            <a:ext cx="5183188" cy="3574054"/>
          </a:xfrm>
        </p:spPr>
        <p:txBody>
          <a:bodyPr/>
          <a:lstStyle/>
          <a:p>
            <a:pPr lvl="0"/>
            <a:r>
              <a:rPr lang="en-US" dirty="0">
                <a:sym typeface="+mn-ea"/>
              </a:rPr>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Date Placeholder 6"/>
          <p:cNvSpPr>
            <a:spLocks noGrp="1"/>
          </p:cNvSpPr>
          <p:nvPr>
            <p:ph type="dt" sz="half" idx="10"/>
          </p:nvPr>
        </p:nvSpPr>
        <p:spPr/>
        <p:txBody>
          <a:bodyPr/>
          <a:lstStyle/>
          <a:p>
            <a:fld id="{760FBDFE-C587-4B4C-A407-44438C67B59E}"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9"/>
            <a:ext cx="10515600" cy="1325563"/>
          </a:xfrm>
        </p:spPr>
        <p:txBody>
          <a:bodyPr>
            <a:normAutofit/>
          </a:bodyPr>
          <a:lstStyle>
            <a:lvl1pPr algn="ctr">
              <a:defRPr sz="4400" b="0">
                <a:effectLst/>
                <a:latin typeface="+mj-lt"/>
                <a:cs typeface="Calibri Light" panose="020F0302020204030204" pitchFamily="34" charset="0"/>
              </a:defRPr>
            </a:lvl1p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760FBDFE-C587-4B4C-A407-44438C67B59E}"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0FBDFE-C587-4B4C-A407-44438C67B59E}"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6747" y="127000"/>
            <a:ext cx="4165200" cy="1600200"/>
          </a:xfrm>
        </p:spPr>
        <p:txBody>
          <a:bodyPr anchor="ctr" anchorCtr="0">
            <a:normAutofit/>
          </a:bodyPr>
          <a:lstStyle>
            <a:lvl1pPr>
              <a:defRPr sz="3200" b="0">
                <a:effectLst/>
                <a:latin typeface="+mj-lt"/>
                <a:cs typeface="Calibri Light" panose="020F0302020204030204" pitchFamily="34" charset="0"/>
              </a:defRPr>
            </a:lvl1pPr>
          </a:lstStyle>
          <a:p>
            <a:r>
              <a:rPr lang="en-US" dirty="0"/>
              <a:t>Click to edit Master title style</a:t>
            </a:r>
            <a:endParaRPr lang="en-US" dirty="0"/>
          </a:p>
        </p:txBody>
      </p:sp>
      <p:sp>
        <p:nvSpPr>
          <p:cNvPr id="3" name="Picture Placeholder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a:lstStyle/>
          <a:p>
            <a:fld id="{9EFD9D74-47D9-4702-A33C-335B63B48DBF}"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BC47A4-756D-490B-A52F-7D9E2C9FC05F}"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24484" y="365125"/>
            <a:ext cx="1529316" cy="5811838"/>
          </a:xfrm>
        </p:spPr>
        <p:txBody>
          <a:bodyPr vert="eaVert">
            <a:normAutofit/>
          </a:bodyPr>
          <a:lstStyle>
            <a:lvl1pPr>
              <a:defRPr sz="4400"/>
            </a:lvl1pPr>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8879958" cy="5811838"/>
          </a:xfrm>
        </p:spPr>
        <p:txBody>
          <a:bodyPr vert="eaVert"/>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760FBDFE-C587-4B4C-A407-44438C67B59E}"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E70B2-8BF9-45C0-BB95-33D1B9D3A854}"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1" Type="http://schemas.openxmlformats.org/officeDocument/2006/relationships/theme" Target="../theme/theme2.xml"/><Relationship Id="rId20" Type="http://schemas.openxmlformats.org/officeDocument/2006/relationships/tags" Target="../tags/tag97.xml"/><Relationship Id="rId2" Type="http://schemas.openxmlformats.org/officeDocument/2006/relationships/slideLayout" Target="../slideLayouts/slideLayout12.xml"/><Relationship Id="rId19" Type="http://schemas.openxmlformats.org/officeDocument/2006/relationships/tags" Target="../tags/tag96.xml"/><Relationship Id="rId18" Type="http://schemas.openxmlformats.org/officeDocument/2006/relationships/tags" Target="../tags/tag95.xml"/><Relationship Id="rId17" Type="http://schemas.openxmlformats.org/officeDocument/2006/relationships/tags" Target="../tags/tag94.xml"/><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0" Type="http://schemas.openxmlformats.org/officeDocument/2006/relationships/theme" Target="../theme/theme3.xml"/><Relationship Id="rId2" Type="http://schemas.openxmlformats.org/officeDocument/2006/relationships/slideLayout" Target="../slideLayouts/slideLayout25.xml"/><Relationship Id="rId19" Type="http://schemas.openxmlformats.org/officeDocument/2006/relationships/tags" Target="../tags/tag184.xml"/><Relationship Id="rId18" Type="http://schemas.openxmlformats.org/officeDocument/2006/relationships/tags" Target="../tags/tag183.xml"/><Relationship Id="rId17" Type="http://schemas.openxmlformats.org/officeDocument/2006/relationships/tags" Target="../tags/tag182.xml"/><Relationship Id="rId16" Type="http://schemas.openxmlformats.org/officeDocument/2006/relationships/tags" Target="../tags/tag181.xml"/><Relationship Id="rId15" Type="http://schemas.openxmlformats.org/officeDocument/2006/relationships/tags" Target="../tags/tag180.xml"/><Relationship Id="rId14" Type="http://schemas.openxmlformats.org/officeDocument/2006/relationships/tags" Target="../tags/tag179.xml"/><Relationship Id="rId13" Type="http://schemas.openxmlformats.org/officeDocument/2006/relationships/tags" Target="../tags/tag178.xml"/><Relationship Id="rId12" Type="http://schemas.openxmlformats.org/officeDocument/2006/relationships/tags" Target="../tags/tag177.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3" Type="http://schemas.openxmlformats.org/officeDocument/2006/relationships/theme" Target="../theme/theme4.xml"/><Relationship Id="rId22" Type="http://schemas.openxmlformats.org/officeDocument/2006/relationships/tags" Target="../tags/tag296.xml"/><Relationship Id="rId21" Type="http://schemas.openxmlformats.org/officeDocument/2006/relationships/tags" Target="../tags/tag295.xml"/><Relationship Id="rId20" Type="http://schemas.openxmlformats.org/officeDocument/2006/relationships/tags" Target="../tags/tag294.xml"/><Relationship Id="rId2" Type="http://schemas.openxmlformats.org/officeDocument/2006/relationships/slideLayout" Target="../slideLayouts/slideLayout36.xml"/><Relationship Id="rId19" Type="http://schemas.openxmlformats.org/officeDocument/2006/relationships/tags" Target="../tags/tag293.xml"/><Relationship Id="rId18" Type="http://schemas.openxmlformats.org/officeDocument/2006/relationships/tags" Target="../tags/tag292.xml"/><Relationship Id="rId17" Type="http://schemas.openxmlformats.org/officeDocument/2006/relationships/tags" Target="../tags/tag291.xml"/><Relationship Id="rId16" Type="http://schemas.openxmlformats.org/officeDocument/2006/relationships/tags" Target="../tags/tag290.xml"/><Relationship Id="rId15" Type="http://schemas.openxmlformats.org/officeDocument/2006/relationships/tags" Target="../tags/tag289.xml"/><Relationship Id="rId14" Type="http://schemas.openxmlformats.org/officeDocument/2006/relationships/image" Target="../media/image11.png"/><Relationship Id="rId13" Type="http://schemas.openxmlformats.org/officeDocument/2006/relationships/tags" Target="../tags/tag288.xml"/><Relationship Id="rId12" Type="http://schemas.openxmlformats.org/officeDocument/2006/relationships/tags" Target="../tags/tag287.xml"/><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a:p>
          <a:p>
            <a:pPr lvl="3"/>
            <a:r>
              <a:rPr lang="en-US" dirty="0" smtClean="0"/>
              <a:t>Fourth level</a:t>
            </a:r>
            <a:endParaRPr lang="en-US" dirty="0"/>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baseline="0">
                <a:solidFill>
                  <a:schemeClr val="tx1">
                    <a:tint val="75000"/>
                  </a:schemeClr>
                </a:solidFill>
              </a:defRPr>
            </a:lvl1pPr>
          </a:lstStyle>
          <a:p>
            <a:fld id="{760FBDFE-C587-4B4C-A407-44438C67B59E}" type="datetimeFigureOut">
              <a:rPr lang="en-US" smtClean="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latin typeface="+mn-lt"/>
                <a:cs typeface="Calibri Light" panose="020F030202020403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latin typeface="+mn-lt"/>
                <a:cs typeface="Calibri Light" panose="020F0302020204030204" pitchFamily="34" charset="0"/>
              </a:defRPr>
            </a:lvl1pPr>
          </a:lstStyle>
          <a:p>
            <a:fld id="{49AE70B2-8BF9-45C0-BB95-33D1B9D3A854}"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effectLst/>
          <a:latin typeface="+mn-lt"/>
          <a:ea typeface="+mn-ea"/>
          <a:cs typeface="Calibri Light" panose="020F03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effectLst/>
          <a:latin typeface="+mn-lt"/>
          <a:ea typeface="+mn-ea"/>
          <a:cs typeface="Calibri Light" panose="020F03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solidFill>
          <a:effectLst/>
          <a:latin typeface="+mn-lt"/>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9" name="日期占位符 8"/>
          <p:cNvSpPr>
            <a:spLocks noGrp="1"/>
          </p:cNvSpPr>
          <p:nvPr>
            <p:ph type="dt" sz="half" idx="10"/>
            <p:custDataLst>
              <p:tags r:id="rId14"/>
            </p:custDataLst>
          </p:nvPr>
        </p:nvSpPr>
        <p:spPr>
          <a:xfrm>
            <a:off x="695960" y="6356350"/>
            <a:ext cx="2743200" cy="365125"/>
          </a:xfrm>
        </p:spPr>
        <p:txBody>
          <a:bodyPr/>
          <a:lstStyle>
            <a:lvl1pPr>
              <a:defRPr>
                <a:latin typeface="Arial" panose="020B0604020202020204" pitchFamily="34" charset="0"/>
              </a:defRPr>
            </a:lvl1pPr>
          </a:lstStyle>
          <a:p>
            <a:r>
              <a:rPr lang="en-US"/>
              <a:t>Date Area</a:t>
            </a:r>
            <a:endParaRPr lang="en-US"/>
          </a:p>
        </p:txBody>
      </p:sp>
      <p:sp>
        <p:nvSpPr>
          <p:cNvPr id="10" name="页脚占位符 9"/>
          <p:cNvSpPr>
            <a:spLocks noGrp="1"/>
          </p:cNvSpPr>
          <p:nvPr>
            <p:ph type="ftr" sz="quarter" idx="11"/>
            <p:custDataLst>
              <p:tags r:id="rId15"/>
            </p:custDataLst>
          </p:nvPr>
        </p:nvSpPr>
        <p:spPr>
          <a:xfrm>
            <a:off x="4038600" y="6356350"/>
            <a:ext cx="4114800" cy="365125"/>
          </a:xfrm>
        </p:spPr>
        <p:txBody>
          <a:bodyPr/>
          <a:lstStyle>
            <a:lvl1pPr>
              <a:defRPr>
                <a:latin typeface="Arial" panose="020B0604020202020204" pitchFamily="34" charset="0"/>
              </a:defRPr>
            </a:lvl1pPr>
          </a:lstStyle>
          <a:p>
            <a:endParaRPr lang="en-US" dirty="0"/>
          </a:p>
        </p:txBody>
      </p:sp>
      <p:sp>
        <p:nvSpPr>
          <p:cNvPr id="11" name="灯片编号占位符 10"/>
          <p:cNvSpPr>
            <a:spLocks noGrp="1"/>
          </p:cNvSpPr>
          <p:nvPr>
            <p:ph type="sldNum" sz="quarter" idx="12"/>
            <p:custDataLst>
              <p:tags r:id="rId16"/>
            </p:custDataLst>
          </p:nvPr>
        </p:nvSpPr>
        <p:spPr>
          <a:xfrm>
            <a:off x="8753983" y="6356350"/>
            <a:ext cx="2743200" cy="365125"/>
          </a:xfrm>
        </p:spPr>
        <p:txBody>
          <a:bodyPr/>
          <a:lstStyle>
            <a:lvl1pPr>
              <a:defRPr>
                <a:latin typeface="Arial" panose="020B0604020202020204" pitchFamily="34" charset="0"/>
              </a:defRPr>
            </a:lvl1pPr>
          </a:lstStyle>
          <a:p>
            <a:fld id="{49AE70B2-8BF9-45C0-BB95-33D1B9D3A854}" type="slidenum">
              <a:rPr lang="en-US" smtClean="0"/>
            </a:fld>
            <a:endParaRPr lang="en-US" dirty="0"/>
          </a:p>
        </p:txBody>
      </p:sp>
      <p:sp>
        <p:nvSpPr>
          <p:cNvPr id="2" name="文本占位符 1"/>
          <p:cNvSpPr>
            <a:spLocks noGrp="1"/>
          </p:cNvSpPr>
          <p:nvPr>
            <p:ph type="body" idx="1"/>
            <p:custDataLst>
              <p:tags r:id="rId17"/>
            </p:custDataLst>
          </p:nvPr>
        </p:nvSpPr>
        <p:spPr>
          <a:xfrm>
            <a:off x="695960" y="1301749"/>
            <a:ext cx="10800000" cy="4873625"/>
          </a:xfrm>
          <a:prstGeom prst="rect">
            <a:avLst/>
          </a:prstGeom>
          <a:ln>
            <a:noFill/>
            <a:prstDash val="sysDash"/>
          </a:ln>
        </p:spPr>
        <p:txBody>
          <a:bodyPr vert="horz" lIns="90000" tIns="46800" rIns="90000" bIns="46800" rtlCol="0">
            <a:normAutofit/>
          </a:bodyPr>
          <a:lstStyle/>
          <a:p>
            <a:pPr marR="0" lvl="0">
              <a:spcBef>
                <a:spcPts val="1200"/>
              </a:spcBef>
              <a:spcAft>
                <a:spcPts val="0"/>
              </a:spcAft>
              <a:buClrTx/>
              <a:buSzTx/>
            </a:pPr>
            <a:r>
              <a:rPr lang="en-US" dirty="0">
                <a:latin typeface="+mn-lt"/>
              </a:rPr>
              <a:t>Click to add text</a:t>
            </a:r>
            <a:endParaRPr lang="en-US" dirty="0"/>
          </a:p>
        </p:txBody>
      </p:sp>
      <p:sp>
        <p:nvSpPr>
          <p:cNvPr id="3" name="标题占位符 2"/>
          <p:cNvSpPr>
            <a:spLocks noGrp="1"/>
          </p:cNvSpPr>
          <p:nvPr>
            <p:ph type="title"/>
            <p:custDataLst>
              <p:tags r:id="rId18"/>
            </p:custDataLst>
          </p:nvPr>
        </p:nvSpPr>
        <p:spPr>
          <a:xfrm>
            <a:off x="695960" y="360000"/>
            <a:ext cx="10800000" cy="720000"/>
          </a:xfrm>
          <a:prstGeom prst="rect">
            <a:avLst/>
          </a:prstGeom>
          <a:noFill/>
          <a:ln>
            <a:noFill/>
            <a:prstDash val="sysDash"/>
          </a:ln>
        </p:spPr>
        <p:txBody>
          <a:bodyPr vert="horz" wrap="square" lIns="91440" tIns="45720" rIns="91440" bIns="45720" rtlCol="0" anchor="ctr">
            <a:normAutofit/>
          </a:bodyPr>
          <a:lstStyle/>
          <a:p>
            <a:pPr marL="0" marR="0" lvl="0" algn="ctr">
              <a:buClrTx/>
              <a:buSzTx/>
              <a:buFontTx/>
            </a:pPr>
            <a:r>
              <a:rPr lang="en-US" dirty="0">
                <a:latin typeface="+mj-lt"/>
              </a:rPr>
              <a:t>Click to add title</a:t>
            </a:r>
            <a:endParaRPr lang="en-US" dirty="0"/>
          </a:p>
        </p:txBody>
      </p:sp>
      <p:sp>
        <p:nvSpPr>
          <p:cNvPr id="4" name="KSO_TEMPLATE" hidden="1"/>
          <p:cNvSpPr/>
          <p:nvPr userDrawn="1">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0"/>
    </p:custDataLst>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Lst>
  <p:txStyles>
    <p:titleStyle>
      <a:lvl1pPr algn="l" defTabSz="914400" rtl="0" eaLnBrk="1" fontAlgn="auto" latinLnBrk="0" hangingPunct="1">
        <a:lnSpc>
          <a:spcPct val="100000"/>
        </a:lnSpc>
        <a:spcBef>
          <a:spcPct val="0"/>
        </a:spcBef>
        <a:buNone/>
        <a:defRPr kumimoji="0" lang="en-US" sz="3200" b="0" i="0" u="none" strike="noStrike" kern="1200" cap="none" spc="0" normalizeH="0" baseline="0" smtClean="0">
          <a:ln>
            <a:noFill/>
            <a:prstDash val="sysDot"/>
          </a:ln>
          <a:gradFill>
            <a:gsLst>
              <a:gs pos="0">
                <a:schemeClr val="accent1"/>
              </a:gs>
              <a:gs pos="100000">
                <a:schemeClr val="accent2"/>
              </a:gs>
            </a:gsLst>
            <a:lin ang="0" scaled="0"/>
          </a:gradFill>
          <a:uFillTx/>
          <a:latin typeface="Arial" panose="020B0604020202020204" pitchFamily="34" charset="0"/>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en-US" sz="1800" b="0" i="0" u="none" strike="noStrike" kern="1200" cap="none" spc="0" normalizeH="0" baseline="0">
          <a:ln>
            <a:noFill/>
            <a:prstDash val="sysDot"/>
          </a:ln>
          <a:solidFill>
            <a:schemeClr val="tx1"/>
          </a:solidFill>
          <a:uFillTx/>
          <a:latin typeface="Arial" panose="020B0604020202020204" pitchFamily="34" charset="0"/>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kumimoji="0" lang="en-US" sz="1600" b="0" i="0" u="none" strike="noStrike" kern="1200" cap="none" spc="150" normalizeH="0" baseline="0">
          <a:solidFill>
            <a:schemeClr val="tx1"/>
          </a:solidFill>
          <a:uFillTx/>
          <a:latin typeface="+mn-ea"/>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en-US" sz="1600" b="0" i="0" u="none" strike="noStrike" kern="1200" cap="none" spc="150" normalizeH="0" baseline="0">
          <a:solidFill>
            <a:schemeClr val="tx1"/>
          </a:solidFill>
          <a:uFillTx/>
          <a:latin typeface="+mn-ea"/>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kumimoji="0" lang="en-US" sz="1400" b="0" i="0" u="none" strike="noStrike" kern="1200" cap="none" spc="150" normalizeH="0" baseline="0">
          <a:solidFill>
            <a:schemeClr val="tx1"/>
          </a:solidFill>
          <a:uFillTx/>
          <a:latin typeface="+mn-ea"/>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en-US" sz="1400" b="0" i="0" u="none" strike="noStrike" kern="1200" cap="none" spc="150" normalizeH="0" baseline="0">
          <a:solidFill>
            <a:schemeClr val="tx1"/>
          </a:solidFill>
          <a:uFillTx/>
          <a:latin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矩形 2"/>
          <p:cNvSpPr/>
          <p:nvPr userDrawn="1">
            <p:custDataLst>
              <p:tags r:id="rId12"/>
            </p:custDataLst>
          </p:nvPr>
        </p:nvSpPr>
        <p:spPr>
          <a:xfrm>
            <a:off x="0" y="0"/>
            <a:ext cx="12192000" cy="6858000"/>
          </a:xfrm>
          <a:prstGeom prst="rect">
            <a:avLst/>
          </a:prstGeom>
          <a:gradFill flip="none" rotWithShape="1">
            <a:gsLst>
              <a:gs pos="50000">
                <a:schemeClr val="bg2">
                  <a:lumMod val="50000"/>
                  <a:alpha val="85000"/>
                </a:schemeClr>
              </a:gs>
              <a:gs pos="0">
                <a:schemeClr val="bg2">
                  <a:lumMod val="50000"/>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atin typeface="Arial" panose="020B0604020202020204" pitchFamily="34" charset="0"/>
            </a:endParaRPr>
          </a:p>
        </p:txBody>
      </p:sp>
      <p:sp>
        <p:nvSpPr>
          <p:cNvPr id="8" name="圆角矩形 7"/>
          <p:cNvSpPr/>
          <p:nvPr>
            <p:custDataLst>
              <p:tags r:id="rId13"/>
            </p:custDataLst>
          </p:nvPr>
        </p:nvSpPr>
        <p:spPr>
          <a:xfrm>
            <a:off x="0" y="102870"/>
            <a:ext cx="12192000" cy="6652260"/>
          </a:xfrm>
          <a:prstGeom prst="roundRect">
            <a:avLst>
              <a:gd name="adj" fmla="val 365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Arial" panose="020B0604020202020204" pitchFamily="34" charset="0"/>
              <a:sym typeface="Arial" panose="020B0604020202020204" pitchFamily="34" charset="0"/>
            </a:endParaRPr>
          </a:p>
        </p:txBody>
      </p:sp>
      <p:sp>
        <p:nvSpPr>
          <p:cNvPr id="10" name="日期占位符 9"/>
          <p:cNvSpPr>
            <a:spLocks noGrp="1"/>
          </p:cNvSpPr>
          <p:nvPr>
            <p:ph type="dt" sz="half" idx="10"/>
            <p:custDataLst>
              <p:tags r:id="rId14"/>
            </p:custDataLst>
          </p:nvPr>
        </p:nvSpPr>
        <p:spPr>
          <a:xfrm>
            <a:off x="695960" y="6356350"/>
            <a:ext cx="2743200" cy="365125"/>
          </a:xfrm>
        </p:spPr>
        <p:txBody>
          <a:bodyPr/>
          <a:lstStyle>
            <a:lvl1pPr>
              <a:defRPr>
                <a:latin typeface="Arial" panose="020B0604020202020204" pitchFamily="34" charset="0"/>
              </a:defRPr>
            </a:lvl1pPr>
          </a:lstStyle>
          <a:p>
            <a:r>
              <a:rPr lang="en-US"/>
              <a:t>Date Area</a:t>
            </a:r>
            <a:endParaRPr lang="en-US"/>
          </a:p>
        </p:txBody>
      </p:sp>
      <p:sp>
        <p:nvSpPr>
          <p:cNvPr id="11" name="页脚占位符 10"/>
          <p:cNvSpPr>
            <a:spLocks noGrp="1"/>
          </p:cNvSpPr>
          <p:nvPr>
            <p:ph type="ftr" sz="quarter" idx="11"/>
            <p:custDataLst>
              <p:tags r:id="rId15"/>
            </p:custDataLst>
          </p:nvPr>
        </p:nvSpPr>
        <p:spPr>
          <a:xfrm>
            <a:off x="4038600" y="6356350"/>
            <a:ext cx="4114800" cy="365125"/>
          </a:xfrm>
        </p:spPr>
        <p:txBody>
          <a:bodyPr/>
          <a:lstStyle>
            <a:lvl1pPr>
              <a:defRPr>
                <a:latin typeface="Arial" panose="020B0604020202020204" pitchFamily="34" charset="0"/>
              </a:defRPr>
            </a:lvl1pPr>
          </a:lstStyle>
          <a:p>
            <a:endParaRPr lang="en-US"/>
          </a:p>
        </p:txBody>
      </p:sp>
      <p:sp>
        <p:nvSpPr>
          <p:cNvPr id="12" name="灯片编号占位符 11"/>
          <p:cNvSpPr>
            <a:spLocks noGrp="1"/>
          </p:cNvSpPr>
          <p:nvPr>
            <p:ph type="sldNum" sz="quarter" idx="12"/>
            <p:custDataLst>
              <p:tags r:id="rId16"/>
            </p:custDataLst>
          </p:nvPr>
        </p:nvSpPr>
        <p:spPr>
          <a:xfrm>
            <a:off x="8753983" y="6356350"/>
            <a:ext cx="2743200" cy="365125"/>
          </a:xfrm>
        </p:spPr>
        <p:txBody>
          <a:bodyPr/>
          <a:lstStyle>
            <a:lvl1pPr>
              <a:defRPr>
                <a:latin typeface="Arial" panose="020B0604020202020204" pitchFamily="34" charset="0"/>
              </a:defRPr>
            </a:lvl1pPr>
          </a:lstStyle>
          <a:p>
            <a:fld id="{565CE74E-AB26-4998-AD42-012C4C1AD076}" type="slidenum">
              <a:rPr lang="en-US" smtClean="0"/>
            </a:fld>
            <a:endParaRPr lang="en-US"/>
          </a:p>
        </p:txBody>
      </p:sp>
      <p:sp>
        <p:nvSpPr>
          <p:cNvPr id="2" name="文本占位符 1"/>
          <p:cNvSpPr>
            <a:spLocks noGrp="1"/>
          </p:cNvSpPr>
          <p:nvPr>
            <p:ph type="body" idx="21"/>
            <p:custDataLst>
              <p:tags r:id="rId17"/>
            </p:custDataLst>
          </p:nvPr>
        </p:nvSpPr>
        <p:spPr>
          <a:xfrm>
            <a:off x="695960" y="1301749"/>
            <a:ext cx="10800000" cy="4873625"/>
          </a:xfrm>
          <a:prstGeom prst="rect">
            <a:avLst/>
          </a:prstGeom>
          <a:ln>
            <a:noFill/>
            <a:prstDash val="sysDash"/>
          </a:ln>
        </p:spPr>
        <p:txBody>
          <a:bodyPr vert="horz" lIns="90000" tIns="46800" rIns="90000" bIns="46800" rtlCol="0" anchor="t" anchorCtr="0">
            <a:normAutofit/>
          </a:bodyPr>
          <a:lstStyle/>
          <a:p>
            <a:pPr marR="0" lvl="0" fontAlgn="auto">
              <a:lnSpc>
                <a:spcPct val="130000"/>
              </a:lnSpc>
              <a:spcBef>
                <a:spcPts val="1200"/>
              </a:spcBef>
              <a:spcAft>
                <a:spcPts val="0"/>
              </a:spcAft>
              <a:buClr>
                <a:schemeClr val="accent1"/>
              </a:buClr>
              <a:buSzTx/>
              <a:buChar char="●"/>
            </a:pPr>
            <a:r>
              <a:rPr lang="en-US" dirty="0">
                <a:latin typeface="+mn-lt"/>
              </a:rPr>
              <a:t>Click to add text</a:t>
            </a:r>
            <a:endParaRPr lang="en-US" dirty="0"/>
          </a:p>
        </p:txBody>
      </p:sp>
      <p:sp>
        <p:nvSpPr>
          <p:cNvPr id="4" name="标题占位符 3"/>
          <p:cNvSpPr>
            <a:spLocks noGrp="1"/>
          </p:cNvSpPr>
          <p:nvPr>
            <p:ph type="title"/>
            <p:custDataLst>
              <p:tags r:id="rId18"/>
            </p:custDataLst>
          </p:nvPr>
        </p:nvSpPr>
        <p:spPr>
          <a:xfrm>
            <a:off x="695960" y="136525"/>
            <a:ext cx="10800000" cy="943475"/>
          </a:xfrm>
          <a:prstGeom prst="rect">
            <a:avLst/>
          </a:prstGeom>
          <a:noFill/>
          <a:ln>
            <a:noFill/>
            <a:prstDash val="sysDash"/>
          </a:ln>
        </p:spPr>
        <p:txBody>
          <a:bodyPr vert="horz" wrap="square" lIns="91440" tIns="45720" rIns="91440" bIns="45720" rtlCol="0" anchor="b" anchorCtr="0">
            <a:noAutofit/>
          </a:bodyPr>
          <a:lstStyle/>
          <a:p>
            <a:pPr marL="0" marR="0" lvl="0" algn="ctr" fontAlgn="auto">
              <a:lnSpc>
                <a:spcPct val="100000"/>
              </a:lnSpc>
              <a:buClrTx/>
              <a:buSzTx/>
              <a:buFontTx/>
            </a:pPr>
            <a:r>
              <a:rPr lang="en-US" dirty="0">
                <a:latin typeface="+mj-lt"/>
              </a:rPr>
              <a:t>CONTENTS</a:t>
            </a:r>
            <a:endParaRPr lang="en-US" dirty="0"/>
          </a:p>
        </p:txBody>
      </p:sp>
      <p:sp>
        <p:nvSpPr>
          <p:cNvPr id="6" name="KSO_TEMPLATE" hidden="1"/>
          <p:cNvSpPr/>
          <p:nvPr userDrawn="1">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kumimoji="0" lang="en-US" sz="5400" b="0" i="0" u="none" strike="noStrike" kern="1200" cap="none" spc="0" normalizeH="0" baseline="0" smtClean="0">
          <a:ln>
            <a:noFill/>
            <a:prstDash val="sysDot"/>
          </a:ln>
          <a:solidFill>
            <a:schemeClr val="accent1"/>
          </a:solidFill>
          <a:latin typeface="Arial" panose="020B0604020202020204" pitchFamily="34" charset="0"/>
          <a:sym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0" lang="en-US" sz="1800" b="0" i="0" u="none" strike="noStrike" kern="1200" cap="none" spc="0" normalizeH="0" baseline="0">
          <a:ln>
            <a:noFill/>
            <a:prstDash val="sysDot"/>
          </a:ln>
          <a:solidFill>
            <a:schemeClr val="dk1">
              <a:lumMod val="75000"/>
              <a:lumOff val="25000"/>
            </a:schemeClr>
          </a:solidFill>
          <a:uFillTx/>
          <a:latin typeface="Arial" panose="020B0604020202020204" pitchFamily="34" charset="0"/>
          <a:sym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kumimoji="0" lang="en-US" sz="1600" b="0" i="0" u="none" strike="noStrike" kern="1200" cap="none" spc="150" normalizeH="0" baseline="0">
          <a:solidFill>
            <a:schemeClr val="tx1">
              <a:lumMod val="65000"/>
              <a:lumOff val="35000"/>
            </a:schemeClr>
          </a:solidFill>
          <a:uFillTx/>
          <a:latin typeface="+mn-ea"/>
          <a:sym typeface="汉仪粗圆简" panose="02010600000101010101" charset="-122"/>
        </a:defRPr>
      </a:lvl2pPr>
      <a:lvl3pPr marL="1143000" indent="-228600" algn="l" defTabSz="914400" rtl="0" eaLnBrk="1" latinLnBrk="0" hangingPunct="1">
        <a:lnSpc>
          <a:spcPct val="90000"/>
        </a:lnSpc>
        <a:spcBef>
          <a:spcPts val="500"/>
        </a:spcBef>
        <a:buFont typeface="Arial" panose="020B0604020202020204" pitchFamily="34" charset="0"/>
        <a:buChar char="•"/>
        <a:defRPr kumimoji="0" lang="en-US" sz="1600" b="0" i="0" u="none" strike="noStrike" kern="1200" cap="none" spc="150" normalizeH="0" baseline="0">
          <a:solidFill>
            <a:schemeClr val="tx1">
              <a:lumMod val="65000"/>
              <a:lumOff val="35000"/>
            </a:schemeClr>
          </a:solidFill>
          <a:uFillTx/>
          <a:latin typeface="+mn-ea"/>
          <a:sym typeface="汉仪粗圆简" panose="02010600000101010101" charset="-122"/>
        </a:defRPr>
      </a:lvl3pPr>
      <a:lvl4pPr marL="1600200" indent="-228600" algn="l" defTabSz="914400" rtl="0" eaLnBrk="1" latinLnBrk="0" hangingPunct="1">
        <a:lnSpc>
          <a:spcPct val="90000"/>
        </a:lnSpc>
        <a:spcBef>
          <a:spcPts val="500"/>
        </a:spcBef>
        <a:buFont typeface="Arial" panose="020B0604020202020204" pitchFamily="34" charset="0"/>
        <a:buChar char="•"/>
        <a:defRPr kumimoji="0" lang="en-US" sz="1400" b="0" i="0" u="none" strike="noStrike" kern="1200" cap="none" spc="150" normalizeH="0" baseline="0">
          <a:solidFill>
            <a:schemeClr val="tx1">
              <a:lumMod val="65000"/>
              <a:lumOff val="35000"/>
            </a:schemeClr>
          </a:solidFill>
          <a:uFillTx/>
          <a:latin typeface="+mn-ea"/>
          <a:sym typeface="汉仪粗圆简" panose="02010600000101010101" charset="-122"/>
        </a:defRPr>
      </a:lvl4pPr>
      <a:lvl5pPr marL="2057400" indent="-228600" algn="l" defTabSz="914400" rtl="0" eaLnBrk="1" latinLnBrk="0" hangingPunct="1">
        <a:lnSpc>
          <a:spcPct val="90000"/>
        </a:lnSpc>
        <a:spcBef>
          <a:spcPts val="500"/>
        </a:spcBef>
        <a:buFont typeface="Arial" panose="020B0604020202020204" pitchFamily="34" charset="0"/>
        <a:buChar char="•"/>
        <a:defRPr kumimoji="0" lang="en-US" sz="1400" b="0" i="0" u="none" strike="noStrike" kern="1200" cap="none" spc="150" normalizeH="0" baseline="0">
          <a:solidFill>
            <a:schemeClr val="tx1">
              <a:lumMod val="65000"/>
              <a:lumOff val="35000"/>
            </a:schemeClr>
          </a:solidFill>
          <a:uFillTx/>
          <a:latin typeface="+mn-ea"/>
          <a:sym typeface="汉仪粗圆简" panose="02010600000101010101"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任意多边形: 形状 1"/>
          <p:cNvSpPr/>
          <p:nvPr>
            <p:custDataLst>
              <p:tags r:id="rId12"/>
            </p:custDataLst>
          </p:nvPr>
        </p:nvSpPr>
        <p:spPr>
          <a:xfrm flipH="1">
            <a:off x="5080" y="5376270"/>
            <a:ext cx="1449070" cy="1509035"/>
          </a:xfrm>
          <a:custGeom>
            <a:avLst/>
            <a:gdLst>
              <a:gd name="connsiteX0" fmla="*/ 4812664 w 4812664"/>
              <a:gd name="connsiteY0" fmla="*/ 4774197 h 4824233"/>
              <a:gd name="connsiteX1" fmla="*/ 4812664 w 4812664"/>
              <a:gd name="connsiteY1" fmla="*/ 4824233 h 4824233"/>
              <a:gd name="connsiteX2" fmla="*/ 4768382 w 4812664"/>
              <a:gd name="connsiteY2" fmla="*/ 4824233 h 4824233"/>
              <a:gd name="connsiteX3" fmla="*/ 3274582 w 4812664"/>
              <a:gd name="connsiteY3" fmla="*/ 0 h 4824233"/>
              <a:gd name="connsiteX4" fmla="*/ 4549197 w 4812664"/>
              <a:gd name="connsiteY4" fmla="*/ 264275 h 4824233"/>
              <a:gd name="connsiteX5" fmla="*/ 4812664 w 4812664"/>
              <a:gd name="connsiteY5" fmla="*/ 394617 h 4824233"/>
              <a:gd name="connsiteX6" fmla="*/ 4812664 w 4812664"/>
              <a:gd name="connsiteY6" fmla="*/ 1951632 h 4824233"/>
              <a:gd name="connsiteX7" fmla="*/ 4734641 w 4812664"/>
              <a:gd name="connsiteY7" fmla="*/ 1863470 h 4824233"/>
              <a:gd name="connsiteX8" fmla="*/ 3274582 w 4812664"/>
              <a:gd name="connsiteY8" fmla="*/ 1242379 h 4824233"/>
              <a:gd name="connsiteX9" fmla="*/ 1209746 w 4812664"/>
              <a:gd name="connsiteY9" fmla="*/ 3362914 h 4824233"/>
              <a:gd name="connsiteX10" fmla="*/ 1681254 w 4812664"/>
              <a:gd name="connsiteY10" fmla="*/ 4711771 h 4824233"/>
              <a:gd name="connsiteX11" fmla="*/ 1780782 w 4812664"/>
              <a:gd name="connsiteY11" fmla="*/ 4824233 h 4824233"/>
              <a:gd name="connsiteX12" fmla="*/ 328782 w 4812664"/>
              <a:gd name="connsiteY12" fmla="*/ 4824233 h 4824233"/>
              <a:gd name="connsiteX13" fmla="*/ 257333 w 4812664"/>
              <a:gd name="connsiteY13" fmla="*/ 4671914 h 4824233"/>
              <a:gd name="connsiteX14" fmla="*/ 0 w 4812664"/>
              <a:gd name="connsiteY14" fmla="*/ 3362915 h 4824233"/>
              <a:gd name="connsiteX15" fmla="*/ 3274582 w 4812664"/>
              <a:gd name="connsiteY15" fmla="*/ 0 h 4824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82" h="2376">
                <a:moveTo>
                  <a:pt x="2282" y="0"/>
                </a:moveTo>
                <a:lnTo>
                  <a:pt x="2282" y="848"/>
                </a:lnTo>
                <a:lnTo>
                  <a:pt x="2257" y="849"/>
                </a:lnTo>
                <a:cubicBezTo>
                  <a:pt x="1480" y="888"/>
                  <a:pt x="862" y="1520"/>
                  <a:pt x="862" y="2294"/>
                </a:cubicBezTo>
                <a:cubicBezTo>
                  <a:pt x="862" y="2315"/>
                  <a:pt x="862" y="2337"/>
                  <a:pt x="863" y="2359"/>
                </a:cubicBezTo>
                <a:lnTo>
                  <a:pt x="864" y="2376"/>
                </a:lnTo>
                <a:lnTo>
                  <a:pt x="2" y="2376"/>
                </a:lnTo>
                <a:lnTo>
                  <a:pt x="1" y="2353"/>
                </a:lnTo>
                <a:cubicBezTo>
                  <a:pt x="0" y="2333"/>
                  <a:pt x="0" y="2313"/>
                  <a:pt x="0" y="2294"/>
                </a:cubicBezTo>
                <a:cubicBezTo>
                  <a:pt x="0" y="1046"/>
                  <a:pt x="1012" y="32"/>
                  <a:pt x="2272" y="0"/>
                </a:cubicBezTo>
                <a:lnTo>
                  <a:pt x="2282" y="0"/>
                </a:lnTo>
                <a:close/>
              </a:path>
            </a:pathLst>
          </a:cu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ea typeface="Arial" panose="020B0604020202020204" pitchFamily="34" charset="0"/>
              <a:cs typeface="Arial" panose="020B0604020202020204" pitchFamily="34" charset="0"/>
            </a:endParaRPr>
          </a:p>
        </p:txBody>
      </p:sp>
      <p:pic>
        <p:nvPicPr>
          <p:cNvPr id="7" name="图片 6" descr="VCG41N1446807744"/>
          <p:cNvPicPr>
            <a:picLocks noChangeAspect="1"/>
          </p:cNvPicPr>
          <p:nvPr>
            <p:custDataLst>
              <p:tags r:id="rId13"/>
            </p:custDataLst>
          </p:nvPr>
        </p:nvPicPr>
        <p:blipFill>
          <a:blip r:embed="rId14">
            <a:alphaModFix amt="10000"/>
            <a:lum contrast="18000"/>
          </a:blip>
          <a:srcRect/>
          <a:stretch>
            <a:fillRect/>
          </a:stretch>
        </p:blipFill>
        <p:spPr>
          <a:xfrm flipH="1">
            <a:off x="8270240" y="805180"/>
            <a:ext cx="3923030" cy="6068060"/>
          </a:xfrm>
          <a:prstGeom prst="snipRoundRect">
            <a:avLst>
              <a:gd name="adj1" fmla="val 16667"/>
              <a:gd name="adj2" fmla="val 45931"/>
            </a:avLst>
          </a:prstGeom>
        </p:spPr>
      </p:pic>
      <p:sp>
        <p:nvSpPr>
          <p:cNvPr id="12" name="圆角矩形 24"/>
          <p:cNvSpPr/>
          <p:nvPr>
            <p:custDataLst>
              <p:tags r:id="rId15"/>
            </p:custDataLst>
          </p:nvPr>
        </p:nvSpPr>
        <p:spPr>
          <a:xfrm>
            <a:off x="654415" y="1037408"/>
            <a:ext cx="4076335" cy="16002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000">
              <a:latin typeface="Arial" panose="020B0604020202020204" pitchFamily="34" charset="0"/>
              <a:ea typeface="Arial" panose="020B0604020202020204" pitchFamily="34" charset="0"/>
              <a:cs typeface="Arial" panose="020B0604020202020204" pitchFamily="34" charset="0"/>
            </a:endParaRPr>
          </a:p>
        </p:txBody>
      </p:sp>
      <p:sp>
        <p:nvSpPr>
          <p:cNvPr id="10" name="日期占位符 9"/>
          <p:cNvSpPr>
            <a:spLocks noGrp="1"/>
          </p:cNvSpPr>
          <p:nvPr>
            <p:ph type="dt" sz="half" idx="10"/>
            <p:custDataLst>
              <p:tags r:id="rId16"/>
            </p:custDataLst>
          </p:nvPr>
        </p:nvSpPr>
        <p:spPr>
          <a:xfrm>
            <a:off x="695960" y="6356350"/>
            <a:ext cx="2743200" cy="365125"/>
          </a:xfrm>
        </p:spPr>
        <p:txBody>
          <a:bodyPr/>
          <a:lstStyle>
            <a:lvl1pPr>
              <a:defRPr>
                <a:latin typeface="Arial" panose="020B0604020202020204" pitchFamily="34" charset="0"/>
                <a:ea typeface="Arial" panose="020B0604020202020204" pitchFamily="34" charset="0"/>
                <a:cs typeface="Arial" panose="020B0604020202020204" pitchFamily="34" charset="0"/>
              </a:defRPr>
            </a:lvl1pPr>
          </a:lstStyle>
          <a:p>
            <a:r>
              <a:rPr lang="en-US"/>
              <a:t>Date Area</a:t>
            </a:r>
            <a:endParaRPr lang="en-US"/>
          </a:p>
        </p:txBody>
      </p:sp>
      <p:sp>
        <p:nvSpPr>
          <p:cNvPr id="11" name="页脚占位符 10"/>
          <p:cNvSpPr>
            <a:spLocks noGrp="1"/>
          </p:cNvSpPr>
          <p:nvPr>
            <p:ph type="ftr" sz="quarter" idx="11"/>
            <p:custDataLst>
              <p:tags r:id="rId17"/>
            </p:custDataLst>
          </p:nvPr>
        </p:nvSpPr>
        <p:spPr>
          <a:xfrm>
            <a:off x="4038600" y="6356350"/>
            <a:ext cx="4114800" cy="365125"/>
          </a:xfrm>
        </p:spPr>
        <p:txBody>
          <a:bodyPr/>
          <a:lstStyle>
            <a:lvl1pPr>
              <a:defRPr>
                <a:latin typeface="Arial" panose="020B0604020202020204" pitchFamily="34" charset="0"/>
                <a:ea typeface="Arial" panose="020B0604020202020204" pitchFamily="34" charset="0"/>
                <a:cs typeface="Arial" panose="020B0604020202020204" pitchFamily="34" charset="0"/>
              </a:defRPr>
            </a:lvl1pPr>
          </a:lstStyle>
          <a:p>
            <a:endParaRPr lang="en-US" dirty="0"/>
          </a:p>
        </p:txBody>
      </p:sp>
      <p:sp>
        <p:nvSpPr>
          <p:cNvPr id="13" name="灯片编号占位符 12"/>
          <p:cNvSpPr>
            <a:spLocks noGrp="1"/>
          </p:cNvSpPr>
          <p:nvPr>
            <p:ph type="sldNum" sz="quarter" idx="12"/>
            <p:custDataLst>
              <p:tags r:id="rId18"/>
            </p:custDataLst>
          </p:nvPr>
        </p:nvSpPr>
        <p:spPr>
          <a:xfrm>
            <a:off x="8753983" y="6356350"/>
            <a:ext cx="2743200" cy="365125"/>
          </a:xfrm>
        </p:spPr>
        <p:txBody>
          <a:bodyPr/>
          <a:lstStyle>
            <a:lvl1pPr>
              <a:defRPr>
                <a:latin typeface="Arial" panose="020B0604020202020204" pitchFamily="34" charset="0"/>
                <a:ea typeface="Arial" panose="020B0604020202020204" pitchFamily="34" charset="0"/>
                <a:cs typeface="Arial" panose="020B0604020202020204" pitchFamily="34" charset="0"/>
              </a:defRPr>
            </a:lvl1pPr>
          </a:lstStyle>
          <a:p>
            <a:fld id="{49AE70B2-8BF9-45C0-BB95-33D1B9D3A854}" type="slidenum">
              <a:rPr lang="en-US" smtClean="0"/>
            </a:fld>
            <a:endParaRPr lang="en-US" dirty="0"/>
          </a:p>
        </p:txBody>
      </p:sp>
      <p:sp>
        <p:nvSpPr>
          <p:cNvPr id="2" name="文本占位符 1"/>
          <p:cNvSpPr>
            <a:spLocks noGrp="1"/>
          </p:cNvSpPr>
          <p:nvPr>
            <p:ph type="body" idx="21"/>
            <p:custDataLst>
              <p:tags r:id="rId19"/>
            </p:custDataLst>
          </p:nvPr>
        </p:nvSpPr>
        <p:spPr>
          <a:xfrm>
            <a:off x="695960" y="1301749"/>
            <a:ext cx="10800000" cy="4873625"/>
          </a:xfrm>
          <a:prstGeom prst="rect">
            <a:avLst/>
          </a:prstGeom>
          <a:ln>
            <a:noFill/>
            <a:prstDash val="sysDash"/>
          </a:ln>
        </p:spPr>
        <p:txBody>
          <a:bodyPr vert="horz" lIns="90000" tIns="46800" rIns="90000" bIns="46800" rtlCol="0">
            <a:normAutofit/>
          </a:bodyPr>
          <a:lstStyle/>
          <a:p>
            <a:pPr marR="0" lvl="0">
              <a:spcBef>
                <a:spcPts val="1200"/>
              </a:spcBef>
              <a:spcAft>
                <a:spcPts val="0"/>
              </a:spcAft>
              <a:buClr>
                <a:schemeClr val="accent6"/>
              </a:buClr>
              <a:buSzTx/>
            </a:pPr>
            <a:r>
              <a:rPr lang="en-US" dirty="0"/>
              <a:t>Click to add text</a:t>
            </a:r>
            <a:endParaRPr lang="en-US" dirty="0"/>
          </a:p>
        </p:txBody>
      </p:sp>
      <p:sp>
        <p:nvSpPr>
          <p:cNvPr id="3" name="标题占位符 2"/>
          <p:cNvSpPr>
            <a:spLocks noGrp="1"/>
          </p:cNvSpPr>
          <p:nvPr>
            <p:ph type="title"/>
            <p:custDataLst>
              <p:tags r:id="rId20"/>
            </p:custDataLst>
          </p:nvPr>
        </p:nvSpPr>
        <p:spPr>
          <a:xfrm>
            <a:off x="695960" y="360000"/>
            <a:ext cx="10800000" cy="720000"/>
          </a:xfrm>
          <a:prstGeom prst="rect">
            <a:avLst/>
          </a:prstGeom>
          <a:noFill/>
          <a:ln>
            <a:noFill/>
            <a:prstDash val="sysDash"/>
          </a:ln>
        </p:spPr>
        <p:txBody>
          <a:bodyPr vert="horz" wrap="square" lIns="91440" tIns="45720" rIns="91440" bIns="45720" rtlCol="0" anchor="ctr">
            <a:normAutofit/>
          </a:bodyPr>
          <a:lstStyle/>
          <a:p>
            <a:pPr marL="0" marR="0" lvl="0">
              <a:buClrTx/>
              <a:buSzTx/>
              <a:buFontTx/>
            </a:pPr>
            <a:r>
              <a:rPr lang="en-US" dirty="0"/>
              <a:t>Click to add title</a:t>
            </a:r>
            <a:endParaRPr lang="en-US" dirty="0"/>
          </a:p>
        </p:txBody>
      </p:sp>
      <p:sp>
        <p:nvSpPr>
          <p:cNvPr id="5"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2"/>
    </p:custData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fontAlgn="auto" latinLnBrk="0" hangingPunct="1">
        <a:lnSpc>
          <a:spcPct val="100000"/>
        </a:lnSpc>
        <a:spcBef>
          <a:spcPct val="0"/>
        </a:spcBef>
        <a:buNone/>
        <a:defRPr kumimoji="0" lang="en-US" sz="3200" b="0" i="0" u="none" strike="noStrike" kern="1200" cap="none" spc="300" normalizeH="0" baseline="0" smtClean="0">
          <a:ln>
            <a:noFill/>
            <a:prstDash val="sysDot"/>
          </a:ln>
          <a:solidFill>
            <a:schemeClr val="tx1">
              <a:lumMod val="75000"/>
              <a:lumOff val="25000"/>
            </a:schemeClr>
          </a:solidFill>
          <a:uFillTx/>
          <a:latin typeface="+mj-lt"/>
          <a:ea typeface="Arial" panose="020B0604020202020204" pitchFamily="34" charset="0"/>
          <a:cs typeface="+mj-lt"/>
          <a:sym typeface="Arial" panose="020B0604020202020204" pitchFamily="34" charset="0"/>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en-US" sz="1800" b="0" i="0" u="none" strike="noStrike" kern="1200" cap="none" spc="150" normalizeH="0" baseline="0" smtClean="0">
          <a:ln>
            <a:noFill/>
            <a:prstDash val="sysDot"/>
          </a:ln>
          <a:solidFill>
            <a:schemeClr val="tx1">
              <a:lumMod val="75000"/>
              <a:lumOff val="25000"/>
            </a:schemeClr>
          </a:solidFill>
          <a:uFillTx/>
          <a:latin typeface="+mn-lt"/>
          <a:ea typeface="Arial" panose="020B0604020202020204" pitchFamily="34" charset="0"/>
          <a:cs typeface="+mn-lt"/>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kumimoji="0" lang="en-US" sz="1600" b="0" i="0" u="none" strike="noStrike" kern="1200" cap="none" spc="150" normalizeH="0" baseline="0" smtClean="0">
          <a:ln>
            <a:noFill/>
            <a:prstDash val="sysDot"/>
          </a:ln>
          <a:solidFill>
            <a:schemeClr val="tx1">
              <a:lumMod val="50000"/>
              <a:lumOff val="50000"/>
            </a:schemeClr>
          </a:solidFill>
          <a:uFillTx/>
          <a:latin typeface="+mn-ea"/>
          <a:ea typeface="+mn-ea"/>
          <a:cs typeface="汉仪粗圆简" panose="02010600000101010101"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en-US" sz="1600" b="0" i="0" u="none" strike="noStrike" kern="1200" cap="none" spc="150" normalizeH="0" baseline="0" smtClean="0">
          <a:ln>
            <a:noFill/>
            <a:prstDash val="sysDot"/>
          </a:ln>
          <a:solidFill>
            <a:schemeClr val="tx1">
              <a:lumMod val="50000"/>
              <a:lumOff val="50000"/>
            </a:schemeClr>
          </a:solidFill>
          <a:uFillTx/>
          <a:latin typeface="+mn-ea"/>
          <a:ea typeface="+mn-ea"/>
          <a:cs typeface="汉仪粗圆简" panose="02010600000101010101"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kumimoji="0" lang="en-US" sz="1400" b="0" i="0" u="none" strike="noStrike" kern="1200" cap="none" spc="150" normalizeH="0" baseline="0" smtClean="0">
          <a:ln>
            <a:noFill/>
            <a:prstDash val="sysDot"/>
          </a:ln>
          <a:solidFill>
            <a:schemeClr val="tx1">
              <a:lumMod val="50000"/>
              <a:lumOff val="50000"/>
            </a:schemeClr>
          </a:solidFill>
          <a:uFillTx/>
          <a:latin typeface="+mn-ea"/>
          <a:ea typeface="+mn-ea"/>
          <a:cs typeface="汉仪粗圆简" panose="02010600000101010101"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en-US" sz="1400" b="0" i="0" u="none" strike="noStrike" kern="1200" cap="none" spc="150" normalizeH="0" baseline="0" smtClean="0">
          <a:ln>
            <a:noFill/>
            <a:prstDash val="sysDot"/>
          </a:ln>
          <a:solidFill>
            <a:schemeClr val="tx1">
              <a:lumMod val="50000"/>
              <a:lumOff val="50000"/>
            </a:schemeClr>
          </a:solidFill>
          <a:uFillTx/>
          <a:latin typeface="+mn-ea"/>
          <a:ea typeface="+mn-ea"/>
          <a:cs typeface="汉仪粗圆简" panose="02010600000101010101"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1.xml"/><Relationship Id="rId4" Type="http://schemas.openxmlformats.org/officeDocument/2006/relationships/tags" Target="../tags/tag300.xml"/><Relationship Id="rId3" Type="http://schemas.openxmlformats.org/officeDocument/2006/relationships/tags" Target="../tags/tag299.xml"/><Relationship Id="rId2" Type="http://schemas.openxmlformats.org/officeDocument/2006/relationships/tags" Target="../tags/tag298.xml"/><Relationship Id="rId1" Type="http://schemas.openxmlformats.org/officeDocument/2006/relationships/tags" Target="../tags/tag29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339.xml"/><Relationship Id="rId1" Type="http://schemas.openxmlformats.org/officeDocument/2006/relationships/image" Target="../media/image21.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4.xml"/><Relationship Id="rId2" Type="http://schemas.openxmlformats.org/officeDocument/2006/relationships/tags" Target="../tags/tag341.xml"/><Relationship Id="rId1" Type="http://schemas.openxmlformats.org/officeDocument/2006/relationships/tags" Target="../tags/tag34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342.xml"/><Relationship Id="rId1"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tags" Target="../tags/tag344.xml"/><Relationship Id="rId1" Type="http://schemas.openxmlformats.org/officeDocument/2006/relationships/tags" Target="../tags/tag343.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345.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0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302.xml"/></Relationships>
</file>

<file path=ppt/slides/_rels/slide4.xml.rels><?xml version="1.0" encoding="UTF-8" standalone="yes"?>
<Relationships xmlns="http://schemas.openxmlformats.org/package/2006/relationships"><Relationship Id="rId9" Type="http://schemas.openxmlformats.org/officeDocument/2006/relationships/tags" Target="../tags/tag311.xml"/><Relationship Id="rId8" Type="http://schemas.openxmlformats.org/officeDocument/2006/relationships/tags" Target="../tags/tag310.xml"/><Relationship Id="rId7" Type="http://schemas.openxmlformats.org/officeDocument/2006/relationships/tags" Target="../tags/tag309.xml"/><Relationship Id="rId6" Type="http://schemas.openxmlformats.org/officeDocument/2006/relationships/tags" Target="../tags/tag308.xml"/><Relationship Id="rId5" Type="http://schemas.openxmlformats.org/officeDocument/2006/relationships/tags" Target="../tags/tag307.xml"/><Relationship Id="rId4" Type="http://schemas.openxmlformats.org/officeDocument/2006/relationships/tags" Target="../tags/tag306.xml"/><Relationship Id="rId3" Type="http://schemas.openxmlformats.org/officeDocument/2006/relationships/tags" Target="../tags/tag305.xml"/><Relationship Id="rId23" Type="http://schemas.openxmlformats.org/officeDocument/2006/relationships/slideLayout" Target="../slideLayouts/slideLayout13.xml"/><Relationship Id="rId22" Type="http://schemas.openxmlformats.org/officeDocument/2006/relationships/tags" Target="../tags/tag324.xml"/><Relationship Id="rId21" Type="http://schemas.openxmlformats.org/officeDocument/2006/relationships/tags" Target="../tags/tag323.xml"/><Relationship Id="rId20" Type="http://schemas.openxmlformats.org/officeDocument/2006/relationships/tags" Target="../tags/tag322.xml"/><Relationship Id="rId2" Type="http://schemas.openxmlformats.org/officeDocument/2006/relationships/tags" Target="../tags/tag304.xml"/><Relationship Id="rId19" Type="http://schemas.openxmlformats.org/officeDocument/2006/relationships/tags" Target="../tags/tag321.xml"/><Relationship Id="rId18" Type="http://schemas.openxmlformats.org/officeDocument/2006/relationships/tags" Target="../tags/tag320.xml"/><Relationship Id="rId17" Type="http://schemas.openxmlformats.org/officeDocument/2006/relationships/tags" Target="../tags/tag319.xml"/><Relationship Id="rId16" Type="http://schemas.openxmlformats.org/officeDocument/2006/relationships/tags" Target="../tags/tag318.xml"/><Relationship Id="rId15" Type="http://schemas.openxmlformats.org/officeDocument/2006/relationships/tags" Target="../tags/tag317.xml"/><Relationship Id="rId14" Type="http://schemas.openxmlformats.org/officeDocument/2006/relationships/tags" Target="../tags/tag316.xml"/><Relationship Id="rId13" Type="http://schemas.openxmlformats.org/officeDocument/2006/relationships/tags" Target="../tags/tag315.xml"/><Relationship Id="rId12" Type="http://schemas.openxmlformats.org/officeDocument/2006/relationships/tags" Target="../tags/tag314.xml"/><Relationship Id="rId11" Type="http://schemas.openxmlformats.org/officeDocument/2006/relationships/tags" Target="../tags/tag313.xml"/><Relationship Id="rId10" Type="http://schemas.openxmlformats.org/officeDocument/2006/relationships/tags" Target="../tags/tag312.xml"/><Relationship Id="rId1" Type="http://schemas.openxmlformats.org/officeDocument/2006/relationships/tags" Target="../tags/tag303.xml"/></Relationships>
</file>

<file path=ppt/slides/_rels/slide5.xml.rels><?xml version="1.0" encoding="UTF-8" standalone="yes"?>
<Relationships xmlns="http://schemas.openxmlformats.org/package/2006/relationships"><Relationship Id="rId9" Type="http://schemas.openxmlformats.org/officeDocument/2006/relationships/tags" Target="../tags/tag332.xml"/><Relationship Id="rId8" Type="http://schemas.openxmlformats.org/officeDocument/2006/relationships/tags" Target="../tags/tag331.xml"/><Relationship Id="rId7" Type="http://schemas.openxmlformats.org/officeDocument/2006/relationships/tags" Target="../tags/tag330.xml"/><Relationship Id="rId6" Type="http://schemas.openxmlformats.org/officeDocument/2006/relationships/tags" Target="../tags/tag329.xml"/><Relationship Id="rId5" Type="http://schemas.openxmlformats.org/officeDocument/2006/relationships/tags" Target="../tags/tag328.xml"/><Relationship Id="rId4" Type="http://schemas.openxmlformats.org/officeDocument/2006/relationships/tags" Target="../tags/tag327.xml"/><Relationship Id="rId3" Type="http://schemas.openxmlformats.org/officeDocument/2006/relationships/tags" Target="../tags/tag326.xml"/><Relationship Id="rId2" Type="http://schemas.openxmlformats.org/officeDocument/2006/relationships/tags" Target="../tags/tag325.xml"/><Relationship Id="rId12" Type="http://schemas.openxmlformats.org/officeDocument/2006/relationships/slideLayout" Target="../slideLayouts/slideLayout13.xml"/><Relationship Id="rId11" Type="http://schemas.openxmlformats.org/officeDocument/2006/relationships/tags" Target="../tags/tag334.xml"/><Relationship Id="rId10" Type="http://schemas.openxmlformats.org/officeDocument/2006/relationships/tags" Target="../tags/tag333.xml"/><Relationship Id="rId1"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335.xml"/><Relationship Id="rId1" Type="http://schemas.openxmlformats.org/officeDocument/2006/relationships/image" Target="../media/image16.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tags" Target="../tags/tag336.xml"/><Relationship Id="rId2" Type="http://schemas.openxmlformats.org/officeDocument/2006/relationships/image" Target="../media/image18.png"/><Relationship Id="rId1"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tags" Target="../tags/tag337.xml"/><Relationship Id="rId1" Type="http://schemas.openxmlformats.org/officeDocument/2006/relationships/image" Target="../media/image19.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2.xml"/><Relationship Id="rId2" Type="http://schemas.openxmlformats.org/officeDocument/2006/relationships/tags" Target="../tags/tag338.xml"/><Relationship Id="rId1"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文本占位符 4"/>
          <p:cNvSpPr>
            <a:spLocks noGrp="1"/>
          </p:cNvSpPr>
          <p:nvPr>
            <p:ph type="body" idx="3"/>
            <p:custDataLst>
              <p:tags r:id="rId1"/>
            </p:custDataLst>
          </p:nvPr>
        </p:nvSpPr>
        <p:spPr>
          <a:xfrm>
            <a:off x="5361305" y="3970020"/>
            <a:ext cx="1468755" cy="412115"/>
          </a:xfrm>
        </p:spPr>
        <p:txBody>
          <a:bodyPr>
            <a:normAutofit fontScale="90000" lnSpcReduction="10000"/>
          </a:bodyPr>
          <a:p>
            <a:r>
              <a:rPr lang="pt-BR" altLang="en-US"/>
              <a:t>Julia Fialho</a:t>
            </a:r>
            <a:endParaRPr lang="pt-BR" altLang="en-US"/>
          </a:p>
        </p:txBody>
      </p:sp>
      <p:sp>
        <p:nvSpPr>
          <p:cNvPr id="8" name="文本占位符 5"/>
          <p:cNvSpPr>
            <a:spLocks noGrp="1"/>
          </p:cNvSpPr>
          <p:nvPr>
            <p:custDataLst>
              <p:tags r:id="rId2"/>
            </p:custDataLst>
          </p:nvPr>
        </p:nvSpPr>
        <p:spPr>
          <a:xfrm>
            <a:off x="2931795" y="3439795"/>
            <a:ext cx="6328410" cy="429260"/>
          </a:xfrm>
          <a:prstGeom prst="rect">
            <a:avLst/>
          </a:prstGeom>
          <a:noFill/>
          <a:ln>
            <a:noFill/>
            <a:prstDash val="sysDash"/>
          </a:ln>
        </p:spPr>
        <p:txBody>
          <a:bodyPr vert="horz" wrap="square" lIns="91440" tIns="45720" rIns="91440" bIns="45720" rtlCol="0" anchor="t">
            <a:noAutofit/>
          </a:bodyPr>
          <a:lstStyle>
            <a:lvl1pPr marL="0" marR="0" lvl="0" indent="-228600" algn="ctr" defTabSz="914400" rtl="0" eaLnBrk="1" fontAlgn="auto" latinLnBrk="0" hangingPunct="1">
              <a:lnSpc>
                <a:spcPct val="130000"/>
              </a:lnSpc>
              <a:spcBef>
                <a:spcPts val="0"/>
              </a:spcBef>
              <a:spcAft>
                <a:spcPts val="1000"/>
              </a:spcAft>
              <a:buClrTx/>
              <a:buSzTx/>
              <a:buFontTx/>
              <a:buNone/>
              <a:defRPr kumimoji="0" lang="en-US" sz="1600" b="0" i="0" u="none" strike="noStrike" kern="1200" cap="none" spc="0" normalizeH="0" baseline="0" noProof="1" dirty="0">
                <a:ln>
                  <a:noFill/>
                  <a:prstDash val="sysDot"/>
                </a:ln>
                <a:solidFill>
                  <a:schemeClr val="accent1">
                    <a:lumMod val="60000"/>
                    <a:lumOff val="40000"/>
                  </a:schemeClr>
                </a:solidFill>
                <a:uFillTx/>
                <a:latin typeface="+mj-lt"/>
                <a:sym typeface="+mn-ea"/>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kumimoji="0" lang="en-US" sz="1600" b="0" i="0" u="none" strike="noStrike" kern="1200" cap="none" spc="150" normalizeH="0" baseline="0">
                <a:solidFill>
                  <a:schemeClr val="tx1"/>
                </a:solidFill>
                <a:uFillTx/>
                <a:latin typeface="+mn-ea"/>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en-US" sz="1600" b="0" i="0" u="none" strike="noStrike" kern="1200" cap="none" spc="150" normalizeH="0" baseline="0">
                <a:solidFill>
                  <a:schemeClr val="tx1"/>
                </a:solidFill>
                <a:uFillTx/>
                <a:latin typeface="+mn-ea"/>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kumimoji="0" lang="en-US" sz="1400" b="0" i="0" u="none" strike="noStrike" kern="1200" cap="none" spc="150" normalizeH="0" baseline="0">
                <a:solidFill>
                  <a:schemeClr val="tx1"/>
                </a:solidFill>
                <a:uFillTx/>
                <a:latin typeface="+mn-ea"/>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en-US" sz="1400" b="0" i="0" u="none" strike="noStrike" kern="1200" cap="none" spc="150" normalizeH="0" baseline="0">
                <a:solidFill>
                  <a:schemeClr val="tx1"/>
                </a:solidFill>
                <a:uFillTx/>
                <a:latin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a:lstStyle>
          <a:p>
            <a:pPr marL="0" indent="-228600" algn="ctr">
              <a:lnSpc>
                <a:spcPct val="130000"/>
              </a:lnSpc>
              <a:spcBef>
                <a:spcPts val="0"/>
              </a:spcBef>
              <a:spcAft>
                <a:spcPts val="1000"/>
              </a:spcAft>
              <a:buSzPct val="100000"/>
            </a:pPr>
            <a:r>
              <a:rPr lang="pt-BR" altLang="en-US" sz="1400">
                <a:solidFill>
                  <a:schemeClr val="accent1">
                    <a:lumMod val="60000"/>
                    <a:lumOff val="40000"/>
                  </a:schemeClr>
                </a:solidFill>
              </a:rPr>
              <a:t>Uma Proposta de Resolução</a:t>
            </a:r>
            <a:endParaRPr lang="pt-BR" altLang="en-US" sz="1400">
              <a:solidFill>
                <a:schemeClr val="accent1">
                  <a:lumMod val="60000"/>
                  <a:lumOff val="40000"/>
                </a:schemeClr>
              </a:solidFill>
            </a:endParaRPr>
          </a:p>
          <a:p>
            <a:pPr marL="0" indent="-228600" algn="ctr">
              <a:lnSpc>
                <a:spcPct val="130000"/>
              </a:lnSpc>
              <a:spcBef>
                <a:spcPts val="0"/>
              </a:spcBef>
              <a:spcAft>
                <a:spcPts val="1000"/>
              </a:spcAft>
              <a:buSzPct val="100000"/>
            </a:pPr>
            <a:endParaRPr lang="pt-BR" altLang="en-US" sz="1400">
              <a:solidFill>
                <a:schemeClr val="accent1">
                  <a:lumMod val="60000"/>
                  <a:lumOff val="40000"/>
                </a:schemeClr>
              </a:solidFill>
            </a:endParaRPr>
          </a:p>
        </p:txBody>
      </p:sp>
      <p:sp>
        <p:nvSpPr>
          <p:cNvPr id="9" name="标题 7"/>
          <p:cNvSpPr>
            <a:spLocks noGrp="1"/>
          </p:cNvSpPr>
          <p:nvPr>
            <p:ph type="title" idx="1"/>
            <p:custDataLst>
              <p:tags r:id="rId3"/>
            </p:custDataLst>
          </p:nvPr>
        </p:nvSpPr>
        <p:spPr>
          <a:xfrm>
            <a:off x="2010842" y="886460"/>
            <a:ext cx="8169679" cy="2531745"/>
          </a:xfrm>
        </p:spPr>
        <p:txBody>
          <a:bodyPr/>
          <a:lstStyle/>
          <a:p>
            <a:pPr marL="0" indent="0" algn="ctr">
              <a:lnSpc>
                <a:spcPct val="100000"/>
              </a:lnSpc>
              <a:spcBef>
                <a:spcPts val="0"/>
              </a:spcBef>
              <a:spcAft>
                <a:spcPts val="0"/>
              </a:spcAft>
              <a:buSzPct val="100000"/>
            </a:pPr>
            <a:r>
              <a:rPr lang="pt-BR" altLang="en-US" sz="4400"/>
              <a:t>ETL</a:t>
            </a:r>
            <a:endParaRPr lang="pt-BR" altLang="en-US" sz="4400"/>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ítulo 1"/>
          <p:cNvSpPr>
            <a:spLocks noGrp="1"/>
          </p:cNvSpPr>
          <p:nvPr>
            <p:ph type="title"/>
          </p:nvPr>
        </p:nvSpPr>
        <p:spPr/>
        <p:txBody>
          <a:bodyPr>
            <a:normAutofit/>
          </a:bodyPr>
          <a:p>
            <a:r>
              <a:rPr lang="pt-BR" altLang="en-US" sz="2780">
                <a:latin typeface="Bookman Old Style" panose="02050604050505020204" charset="0"/>
                <a:cs typeface="Bookman Old Style" panose="02050604050505020204" charset="0"/>
              </a:rPr>
              <a:t>Descrição do processo de Carregamento dos dados extraídos</a:t>
            </a:r>
            <a:endParaRPr lang="pt-BR" altLang="en-US" sz="2780">
              <a:latin typeface="Bookman Old Style" panose="02050604050505020204" charset="0"/>
              <a:cs typeface="Bookman Old Style" panose="02050604050505020204" charset="0"/>
            </a:endParaRPr>
          </a:p>
        </p:txBody>
      </p:sp>
      <p:sp>
        <p:nvSpPr>
          <p:cNvPr id="3" name="Espaço Reservado para Texto 2"/>
          <p:cNvSpPr>
            <a:spLocks noGrp="1"/>
          </p:cNvSpPr>
          <p:nvPr>
            <p:ph type="body" idx="1"/>
          </p:nvPr>
        </p:nvSpPr>
        <p:spPr/>
        <p:txBody>
          <a:bodyPr>
            <a:normAutofit fontScale="90000" lnSpcReduction="10000"/>
          </a:bodyPr>
          <a:p>
            <a:r>
              <a:rPr lang="pt-BR" altLang="en-US"/>
              <a:t>Nesta etapa, após os dados das duas lojas estarem consistentes, eles são dierecionados ao Datawarehouse, que é o repositório final, para mais tarde, os usuários utilizem para análises;</a:t>
            </a:r>
            <a:endParaRPr lang="pt-BR" altLang="en-US"/>
          </a:p>
          <a:p>
            <a:r>
              <a:rPr lang="pt-BR" altLang="en-US"/>
              <a:t>O carregamento pode ser feito de diversas formas, mas como já estamos utilizando o Azure Data Factory, nele é possivel automatizar este processo, carregando automaticamente, monitorando e ajustando erros e garantindo a continuidade do processo.</a:t>
            </a:r>
            <a:endParaRPr lang="pt-BR" altLang="en-US"/>
          </a:p>
          <a:p>
            <a:pPr marL="0" indent="0">
              <a:buNone/>
            </a:pPr>
            <a:r>
              <a:rPr lang="pt-BR" altLang="en-US">
                <a:solidFill>
                  <a:schemeClr val="accent1"/>
                </a:solidFill>
              </a:rPr>
              <a:t>Beneficios:</a:t>
            </a:r>
            <a:endParaRPr lang="pt-BR" altLang="en-US"/>
          </a:p>
          <a:p>
            <a:pPr>
              <a:buFont typeface="Arial" panose="020B0604020202020204" pitchFamily="34" charset="0"/>
              <a:buChar char="→"/>
            </a:pPr>
            <a:r>
              <a:rPr lang="pt-BR" altLang="en-US"/>
              <a:t> Automação do processo ETL;</a:t>
            </a:r>
            <a:endParaRPr lang="pt-BR" altLang="en-US"/>
          </a:p>
          <a:p>
            <a:pPr>
              <a:buFont typeface="Arial" panose="020B0604020202020204" pitchFamily="34" charset="0"/>
              <a:buChar char="→"/>
            </a:pPr>
            <a:r>
              <a:rPr lang="pt-BR" altLang="en-US"/>
              <a:t> Agendamento de processos e Criação de alertas;</a:t>
            </a:r>
            <a:endParaRPr lang="pt-BR" altLang="en-US"/>
          </a:p>
          <a:p>
            <a:pPr>
              <a:buFont typeface="Arial" panose="020B0604020202020204" pitchFamily="34" charset="0"/>
              <a:buChar char="→"/>
            </a:pPr>
            <a:r>
              <a:rPr lang="pt-BR" altLang="en-US"/>
              <a:t> Integração de diferentes fontes;</a:t>
            </a:r>
            <a:endParaRPr lang="pt-BR" altLang="en-US"/>
          </a:p>
          <a:p>
            <a:pPr>
              <a:buFont typeface="Arial" panose="020B0604020202020204" pitchFamily="34" charset="0"/>
              <a:buChar char="→"/>
            </a:pPr>
            <a:r>
              <a:rPr lang="pt-BR" altLang="en-US"/>
              <a:t> Redução de erros manuais e em processos repetitivos;</a:t>
            </a:r>
            <a:endParaRPr lang="pt-BR" altLang="en-US"/>
          </a:p>
          <a:p>
            <a:pPr>
              <a:buFont typeface="Arial" panose="020B0604020202020204" pitchFamily="34" charset="0"/>
              <a:buChar char="→"/>
            </a:pPr>
            <a:r>
              <a:rPr lang="pt-BR" altLang="en-US"/>
              <a:t> À medida que a empresa cresce, o Azure permite flexibilidade sem exigir mudanças significativas na sua arquitetura.</a:t>
            </a:r>
            <a:endParaRPr lang="pt-BR" altLang="en-US"/>
          </a:p>
          <a:p>
            <a:pPr marL="0" indent="0">
              <a:buNone/>
            </a:pPr>
            <a:endParaRPr lang="pt-BR" altLang="en-US"/>
          </a:p>
        </p:txBody>
      </p:sp>
      <p:pic>
        <p:nvPicPr>
          <p:cNvPr id="4" name="Imagem 3"/>
          <p:cNvPicPr>
            <a:picLocks noChangeAspect="1"/>
          </p:cNvPicPr>
          <p:nvPr/>
        </p:nvPicPr>
        <p:blipFill>
          <a:blip r:embed="rId1"/>
          <a:stretch>
            <a:fillRect/>
          </a:stretch>
        </p:blipFill>
        <p:spPr>
          <a:xfrm>
            <a:off x="10692130" y="5394960"/>
            <a:ext cx="1311275" cy="1311275"/>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idx="2"/>
            <p:custDataLst>
              <p:tags r:id="rId1"/>
            </p:custDataLst>
          </p:nvPr>
        </p:nvSpPr>
        <p:spPr/>
        <p:txBody>
          <a:bodyPr/>
          <a:lstStyle/>
          <a:p>
            <a:r>
              <a:rPr lang="pt-BR" altLang="en-US" sz="3000" dirty="0"/>
              <a:t>Resumo de Benefícios</a:t>
            </a:r>
            <a:endParaRPr lang="pt-BR" altLang="en-US" sz="3000" dirty="0"/>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ítulo 3"/>
          <p:cNvSpPr>
            <a:spLocks noGrp="1"/>
          </p:cNvSpPr>
          <p:nvPr>
            <p:ph type="title"/>
          </p:nvPr>
        </p:nvSpPr>
        <p:spPr/>
        <p:txBody>
          <a:bodyPr>
            <a:normAutofit fontScale="90000"/>
          </a:bodyPr>
          <a:p>
            <a:r>
              <a:rPr lang="pt-BR" altLang="en-US">
                <a:latin typeface="Bookman Old Style" panose="02050604050505020204" charset="0"/>
                <a:cs typeface="Bookman Old Style" panose="02050604050505020204" charset="0"/>
              </a:rPr>
              <a:t>Benefícios do Projeto ETL e Data Warehouse para a Empresa</a:t>
            </a:r>
            <a:endParaRPr lang="pt-BR" altLang="en-US">
              <a:latin typeface="Bookman Old Style" panose="02050604050505020204" charset="0"/>
              <a:cs typeface="Bookman Old Style" panose="02050604050505020204" charset="0"/>
            </a:endParaRPr>
          </a:p>
        </p:txBody>
      </p:sp>
      <p:sp>
        <p:nvSpPr>
          <p:cNvPr id="5" name="Espaço Reservado para Texto 4"/>
          <p:cNvSpPr>
            <a:spLocks noGrp="1"/>
          </p:cNvSpPr>
          <p:nvPr>
            <p:ph type="body" idx="1"/>
          </p:nvPr>
        </p:nvSpPr>
        <p:spPr/>
        <p:txBody>
          <a:bodyPr>
            <a:normAutofit fontScale="70000"/>
          </a:bodyPr>
          <a:p>
            <a:r>
              <a:rPr lang="pt-BR" altLang="en-US" sz="2200" b="1">
                <a:solidFill>
                  <a:schemeClr val="accent1"/>
                </a:solidFill>
              </a:rPr>
              <a:t>Integração de dados</a:t>
            </a:r>
            <a:r>
              <a:rPr lang="pt-BR" altLang="en-US" sz="2200"/>
              <a:t>: ao ter os dados disponibilizados de forma centralizada, isso evita redundâncias e facilita o acesso as infromações da empresa para as equipes;</a:t>
            </a:r>
            <a:endParaRPr lang="pt-BR" altLang="en-US" sz="2200"/>
          </a:p>
          <a:p>
            <a:r>
              <a:rPr lang="pt-BR" altLang="en-US" sz="2200" b="1">
                <a:solidFill>
                  <a:schemeClr val="accent1"/>
                </a:solidFill>
              </a:rPr>
              <a:t>Tomada de Decisão</a:t>
            </a:r>
            <a:r>
              <a:rPr lang="pt-BR" altLang="en-US" sz="2200"/>
              <a:t>: através de análises feitas a partir dos dados limpos e organizados disponiveis, as mesmas trarão uma visão do que pode ser feito, do que deu certo, como está o desempenho em vendas etc.;</a:t>
            </a:r>
            <a:endParaRPr lang="pt-BR" altLang="en-US" sz="2200"/>
          </a:p>
          <a:p>
            <a:r>
              <a:rPr lang="pt-BR" altLang="en-US" sz="2200" b="1">
                <a:solidFill>
                  <a:schemeClr val="accent1"/>
                </a:solidFill>
              </a:rPr>
              <a:t>Escalabilidade e Eficiência</a:t>
            </a:r>
            <a:r>
              <a:rPr lang="pt-BR" altLang="en-US" sz="2200"/>
              <a:t>: com a plataforma Azure, os processos de ETL e demais análises serão automatizadas e conforme o negócio cresce, ela também se expande, assegurando as informações;</a:t>
            </a:r>
            <a:endParaRPr lang="pt-BR" altLang="en-US" sz="2200"/>
          </a:p>
          <a:p>
            <a:r>
              <a:rPr lang="pt-BR" altLang="en-US" sz="2200" b="1">
                <a:solidFill>
                  <a:schemeClr val="accent1"/>
                </a:solidFill>
              </a:rPr>
              <a:t>Personalização do atendimento</a:t>
            </a:r>
            <a:r>
              <a:rPr lang="pt-BR" altLang="en-US" sz="2200"/>
              <a:t>: ao analisar o que está sendo feito, poderá ser criado estratégias de atendimento, focando no que o cliente deseja e como podemos fazer isso acontecer.</a:t>
            </a:r>
            <a:endParaRPr lang="pt-BR" altLang="en-US" sz="2200"/>
          </a:p>
          <a:p>
            <a:pPr>
              <a:buFont typeface="Wingdings" panose="05000000000000000000" charset="0"/>
              <a:buChar char="v"/>
            </a:pPr>
            <a:r>
              <a:rPr lang="pt-BR" altLang="en-US" sz="2200"/>
              <a:t>Em relação aos </a:t>
            </a:r>
            <a:r>
              <a:rPr lang="pt-BR" altLang="en-US" sz="2200" b="1" i="1"/>
              <a:t>custos com o Azure Data Factory (ADF)</a:t>
            </a:r>
            <a:r>
              <a:rPr lang="pt-BR" altLang="en-US" sz="2200"/>
              <a:t>, é cobrada com base no consumo, ou seja, você paga pelos recursos utilizados ao longo do mês. Alguns componentes influenciam como base no número de atividades executadas, de onde os dados estão sendo armazenados e para onde estão sendo transferidos, o custo de movimentação também pode variar e entre outros aspectos.</a:t>
            </a:r>
            <a:br>
              <a:rPr lang="pt-BR" altLang="en-US" sz="2200"/>
            </a:br>
            <a:br>
              <a:rPr lang="pt-BR" altLang="en-US" sz="1600"/>
            </a:br>
            <a:endParaRPr lang="pt-BR" altLang="en-US" sz="1600"/>
          </a:p>
        </p:txBody>
      </p:sp>
      <p:pic>
        <p:nvPicPr>
          <p:cNvPr id="6" name="Imagem 5"/>
          <p:cNvPicPr/>
          <p:nvPr/>
        </p:nvPicPr>
        <p:blipFill>
          <a:blip r:embed="rId1"/>
          <a:srcRect b="12620"/>
          <a:stretch>
            <a:fillRect/>
          </a:stretch>
        </p:blipFill>
        <p:spPr>
          <a:xfrm>
            <a:off x="10753090" y="5476240"/>
            <a:ext cx="1053465" cy="1103630"/>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标题 4"/>
          <p:cNvSpPr>
            <a:spLocks noGrp="1"/>
          </p:cNvSpPr>
          <p:nvPr>
            <p:ph type="title" idx="1"/>
            <p:custDataLst>
              <p:tags r:id="rId1"/>
            </p:custDataLst>
          </p:nvPr>
        </p:nvSpPr>
        <p:spPr>
          <a:xfrm>
            <a:off x="4537075" y="885190"/>
            <a:ext cx="6859270" cy="2277110"/>
          </a:xfrm>
        </p:spPr>
        <p:txBody>
          <a:bodyPr>
            <a:normAutofit fontScale="90000"/>
          </a:bodyPr>
          <a:lstStyle/>
          <a:p>
            <a:r>
              <a:rPr lang="en-US"/>
              <a:t>“Cada dado conta uma história. Vamos garantir que a nossa seja de sucesso e inovação”</a:t>
            </a:r>
            <a:endParaRPr lang="en-US"/>
          </a:p>
        </p:txBody>
      </p:sp>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ítulo 4"/>
          <p:cNvSpPr>
            <a:spLocks noGrp="1"/>
          </p:cNvSpPr>
          <p:nvPr>
            <p:ph type="title" idx="1"/>
          </p:nvPr>
        </p:nvSpPr>
        <p:spPr/>
        <p:txBody>
          <a:bodyPr/>
          <a:p>
            <a:r>
              <a:rPr lang="pt-BR" altLang="en-US" sz="1400">
                <a:solidFill>
                  <a:schemeClr val="tx1"/>
                </a:solidFill>
                <a:latin typeface="Arial" panose="020B0604020202020204" pitchFamily="34" charset="0"/>
                <a:cs typeface="Arial" panose="020B0604020202020204" pitchFamily="34" charset="0"/>
              </a:rPr>
              <a:t>Este exercício mostra como a criação de um Data Warehouse centralizado pode transformar a gestão de dados e apoiar as decisões estratégicas da Loja XPTO. Continuar investindo em infraestrutura e detalhando cada etapa ajudará a garantir um crescimento sustentável e uma visão unificada dos negócios!</a:t>
            </a:r>
            <a:endParaRPr lang="pt-BR" altLang="en-US" sz="1400">
              <a:solidFill>
                <a:schemeClr val="tx1"/>
              </a:solidFill>
              <a:latin typeface="Arial" panose="020B0604020202020204" pitchFamily="34" charset="0"/>
              <a:cs typeface="Arial" panose="020B0604020202020204" pitchFamily="34" charset="0"/>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Espaço Reservado para Conteúdo 1"/>
          <p:cNvSpPr>
            <a:spLocks noGrp="1"/>
          </p:cNvSpPr>
          <p:nvPr>
            <p:ph idx="3"/>
          </p:nvPr>
        </p:nvSpPr>
        <p:spPr>
          <a:xfrm>
            <a:off x="608400" y="1128450"/>
            <a:ext cx="10969200" cy="4759200"/>
          </a:xfrm>
        </p:spPr>
        <p:txBody>
          <a:bodyPr>
            <a:normAutofit fontScale="25000"/>
          </a:bodyPr>
          <a:p>
            <a:r>
              <a:rPr lang="pt-BR" altLang="en-US" sz="7200" b="1"/>
              <a:t>Unificação das Lojas:</a:t>
            </a:r>
            <a:endParaRPr lang="pt-BR" altLang="en-US" sz="7200" b="1"/>
          </a:p>
          <a:p>
            <a:pPr marL="0" indent="0">
              <a:buNone/>
            </a:pPr>
            <a:r>
              <a:rPr lang="pt-BR" altLang="en-US" sz="6000"/>
              <a:t>A Esportes XPTO está em processo de unificação de duas lojas adquiridas anteriormente.</a:t>
            </a:r>
            <a:endParaRPr lang="pt-BR" altLang="en-US" sz="6000"/>
          </a:p>
          <a:p>
            <a:pPr marL="0" indent="0">
              <a:buNone/>
            </a:pPr>
            <a:r>
              <a:rPr lang="pt-BR" altLang="en-US" sz="6000"/>
              <a:t>O objetivo é integrar as bases de dados dessas lojas em um único sistema.</a:t>
            </a:r>
            <a:endParaRPr lang="pt-BR" altLang="en-US" sz="4800"/>
          </a:p>
          <a:p>
            <a:pPr marL="0" indent="0">
              <a:buNone/>
            </a:pPr>
            <a:endParaRPr lang="pt-BR" altLang="en-US" sz="4800"/>
          </a:p>
          <a:p>
            <a:r>
              <a:rPr lang="pt-BR" altLang="en-US" sz="7200" b="1"/>
              <a:t>Criação de um Data Warehouse:</a:t>
            </a:r>
            <a:endParaRPr lang="pt-BR" altLang="en-US" sz="7200" b="1"/>
          </a:p>
          <a:p>
            <a:pPr marL="0" indent="0">
              <a:buNone/>
            </a:pPr>
            <a:r>
              <a:rPr lang="pt-BR" altLang="en-US" sz="6000"/>
              <a:t>A loja planeja criar um data warehouse para centralizar e armazenar os dados de ambas as lojas.</a:t>
            </a:r>
            <a:endParaRPr lang="pt-BR" altLang="en-US" sz="6000"/>
          </a:p>
          <a:p>
            <a:pPr marL="0" indent="0">
              <a:buNone/>
            </a:pPr>
            <a:r>
              <a:rPr lang="pt-BR" altLang="en-US" sz="6000"/>
              <a:t>Esse repositório unificado permitirá uma visão geral consolidada dos dados.</a:t>
            </a:r>
            <a:endParaRPr lang="pt-BR" altLang="en-US" sz="6000"/>
          </a:p>
          <a:p>
            <a:pPr marL="0" indent="0">
              <a:buNone/>
            </a:pPr>
            <a:endParaRPr lang="pt-BR" altLang="en-US" sz="4800"/>
          </a:p>
          <a:p>
            <a:r>
              <a:rPr lang="pt-BR" altLang="en-US" sz="7200" b="1"/>
              <a:t>Integração das Bases de Dados:</a:t>
            </a:r>
            <a:endParaRPr lang="pt-BR" altLang="en-US" sz="7200" b="1"/>
          </a:p>
          <a:p>
            <a:pPr marL="0" indent="0">
              <a:buNone/>
            </a:pPr>
            <a:r>
              <a:rPr lang="pt-BR" altLang="en-US" sz="6000"/>
              <a:t>Uma das bases de dados contém informações sobre clientes e equipamentos.</a:t>
            </a:r>
            <a:endParaRPr lang="pt-BR" altLang="en-US" sz="6000"/>
          </a:p>
          <a:p>
            <a:pPr marL="0" indent="0">
              <a:buNone/>
            </a:pPr>
            <a:r>
              <a:rPr lang="pt-BR" altLang="en-US" sz="6000"/>
              <a:t>A outra base inclui dados sobre clientes e acessórios.</a:t>
            </a:r>
            <a:endParaRPr lang="pt-BR" altLang="en-US" sz="6000"/>
          </a:p>
          <a:p>
            <a:pPr marL="0" indent="0">
              <a:buNone/>
            </a:pPr>
            <a:r>
              <a:rPr lang="pt-BR" altLang="en-US" sz="6000"/>
              <a:t>O data warehouse unificará essas tabelas, criando uma base única para consulta.</a:t>
            </a:r>
            <a:endParaRPr lang="pt-BR" altLang="en-US" sz="6000"/>
          </a:p>
          <a:p>
            <a:pPr marL="0" indent="0">
              <a:buNone/>
            </a:pPr>
            <a:endParaRPr lang="pt-BR" altLang="en-US" sz="4800"/>
          </a:p>
          <a:p>
            <a:pPr marL="0" indent="0">
              <a:buNone/>
            </a:pPr>
            <a:endParaRPr lang="pt-BR" altLang="en-US" sz="4800"/>
          </a:p>
        </p:txBody>
      </p:sp>
      <p:sp>
        <p:nvSpPr>
          <p:cNvPr id="3" name="Título 2"/>
          <p:cNvSpPr>
            <a:spLocks noGrp="1"/>
          </p:cNvSpPr>
          <p:nvPr>
            <p:ph type="title" idx="2"/>
          </p:nvPr>
        </p:nvSpPr>
        <p:spPr>
          <a:xfrm>
            <a:off x="608400" y="237560"/>
            <a:ext cx="10969200" cy="705600"/>
          </a:xfrm>
        </p:spPr>
        <p:txBody>
          <a:bodyPr>
            <a:normAutofit fontScale="90000"/>
          </a:bodyPr>
          <a:p>
            <a:r>
              <a:rPr lang="pt-BR" altLang="en-US" sz="3110" i="1">
                <a:latin typeface="Bookman Old Style" panose="02050604050505020204" charset="0"/>
                <a:cs typeface="Bookman Old Style" panose="02050604050505020204" charset="0"/>
              </a:rPr>
              <a:t>Caso – Data Warehouse para loja de Equipamentos Esportivos</a:t>
            </a:r>
            <a:endParaRPr lang="pt-BR" altLang="en-US" sz="3110" i="1">
              <a:latin typeface="Bookman Old Style" panose="02050604050505020204" charset="0"/>
              <a:cs typeface="Bookman Old Style" panose="02050604050505020204" charset="0"/>
            </a:endParaRP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Espaço Reservado para Conteúdo 1"/>
          <p:cNvSpPr>
            <a:spLocks noGrp="1"/>
          </p:cNvSpPr>
          <p:nvPr>
            <p:ph idx="3"/>
          </p:nvPr>
        </p:nvSpPr>
        <p:spPr>
          <a:xfrm>
            <a:off x="608400" y="646485"/>
            <a:ext cx="10969200" cy="4759200"/>
          </a:xfrm>
        </p:spPr>
        <p:txBody>
          <a:bodyPr/>
          <a:p>
            <a:r>
              <a:rPr lang="pt-BR" altLang="en-US" b="1"/>
              <a:t>Objetivo do Business Intelligence (BI):</a:t>
            </a:r>
            <a:endParaRPr lang="pt-BR" altLang="en-US" b="1"/>
          </a:p>
          <a:p>
            <a:pPr marL="0" indent="0">
              <a:buNone/>
            </a:pPr>
            <a:r>
              <a:rPr lang="pt-BR" altLang="en-US" sz="1500"/>
              <a:t>A criação desse data warehouse visa facilitar a análise de dados.</a:t>
            </a:r>
            <a:endParaRPr lang="pt-BR" altLang="en-US" sz="1500"/>
          </a:p>
          <a:p>
            <a:pPr marL="0" indent="0">
              <a:buNone/>
            </a:pPr>
            <a:r>
              <a:rPr lang="pt-BR" altLang="en-US" sz="1500"/>
              <a:t>A ideia é apoiar a tomada de decisões estratégicas e operacionais para a Esportes XPTO.</a:t>
            </a:r>
            <a:endParaRPr lang="pt-BR" altLang="en-US" sz="1500"/>
          </a:p>
          <a:p>
            <a:pPr marL="0" indent="0">
              <a:buNone/>
            </a:pPr>
            <a:endParaRPr lang="pt-BR" altLang="en-US" sz="1500"/>
          </a:p>
          <a:p>
            <a:r>
              <a:rPr lang="pt-BR" altLang="en-US" b="1"/>
              <a:t>Investimento em Infraestrutura:</a:t>
            </a:r>
            <a:endParaRPr lang="pt-BR" altLang="en-US"/>
          </a:p>
          <a:p>
            <a:pPr marL="0" indent="0">
              <a:buNone/>
            </a:pPr>
            <a:r>
              <a:rPr lang="pt-BR" altLang="en-US" sz="1500"/>
              <a:t>Os sócios Otávio e Lara estão trabalhando em infraestrutura local, fornecedores e equipamentos de TI.</a:t>
            </a:r>
            <a:endParaRPr lang="pt-BR" altLang="en-US" sz="1500"/>
          </a:p>
          <a:p>
            <a:pPr marL="0" indent="0">
              <a:buNone/>
            </a:pPr>
            <a:r>
              <a:rPr lang="pt-BR" altLang="en-US" sz="1500"/>
              <a:t>A implementação do BI faz parte de uma melhoria na tecnologia e operações da empresa.</a:t>
            </a:r>
            <a:endParaRPr lang="pt-BR" altLang="en-US" sz="1500"/>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ítulo 3"/>
          <p:cNvSpPr>
            <a:spLocks noGrp="1"/>
          </p:cNvSpPr>
          <p:nvPr>
            <p:ph type="title" idx="1"/>
          </p:nvPr>
        </p:nvSpPr>
        <p:spPr/>
        <p:txBody>
          <a:bodyPr/>
          <a:p>
            <a:r>
              <a:rPr lang="pt-BR" altLang="en-US"/>
              <a:t>ETL</a:t>
            </a:r>
            <a:endParaRPr lang="pt-BR" altLang="en-US"/>
          </a:p>
        </p:txBody>
      </p:sp>
      <p:grpSp>
        <p:nvGrpSpPr>
          <p:cNvPr id="13" name="Grupo 12"/>
          <p:cNvGrpSpPr/>
          <p:nvPr/>
        </p:nvGrpSpPr>
        <p:grpSpPr>
          <a:xfrm>
            <a:off x="285115" y="2091055"/>
            <a:ext cx="5812790" cy="2511425"/>
            <a:chOff x="449" y="3293"/>
            <a:chExt cx="9154" cy="3955"/>
          </a:xfrm>
        </p:grpSpPr>
        <p:sp>
          <p:nvSpPr>
            <p:cNvPr id="5" name="矩形 1"/>
            <p:cNvSpPr/>
            <p:nvPr>
              <p:custDataLst>
                <p:tags r:id="rId1"/>
              </p:custDataLst>
            </p:nvPr>
          </p:nvSpPr>
          <p:spPr>
            <a:xfrm>
              <a:off x="7021" y="3293"/>
              <a:ext cx="2583" cy="646"/>
            </a:xfrm>
            <a:prstGeom prst="rect">
              <a:avLst/>
            </a:prstGeom>
            <a:noFill/>
          </p:spPr>
          <p:txBody>
            <a:bodyPr wrap="square" lIns="0" tIns="0" rIns="0" bIns="0" rtlCol="0" anchor="b" anchorCtr="0">
              <a:normAutofit/>
            </a:bodyPr>
            <a:lstStyle/>
            <a:p>
              <a:pPr>
                <a:spcBef>
                  <a:spcPct val="0"/>
                </a:spcBef>
                <a:spcAft>
                  <a:spcPct val="0"/>
                </a:spcAft>
              </a:pPr>
              <a:r>
                <a:rPr lang="pt-BR" altLang="en-US" sz="1600" b="1" dirty="0">
                  <a:solidFill>
                    <a:schemeClr val="accent1"/>
                  </a:solidFill>
                  <a:latin typeface="+mj-lt"/>
                </a:rPr>
                <a:t>Extract (extrair)</a:t>
              </a:r>
              <a:endParaRPr lang="pt-BR" altLang="en-US" sz="1600" b="1" dirty="0">
                <a:solidFill>
                  <a:schemeClr val="accent1"/>
                </a:solidFill>
                <a:latin typeface="+mj-lt"/>
              </a:endParaRPr>
            </a:p>
          </p:txBody>
        </p:sp>
        <p:sp>
          <p:nvSpPr>
            <p:cNvPr id="6" name="矩形 2"/>
            <p:cNvSpPr/>
            <p:nvPr>
              <p:custDataLst>
                <p:tags r:id="rId2"/>
              </p:custDataLst>
            </p:nvPr>
          </p:nvSpPr>
          <p:spPr>
            <a:xfrm>
              <a:off x="7021" y="3945"/>
              <a:ext cx="2583" cy="969"/>
            </a:xfrm>
            <a:prstGeom prst="rect">
              <a:avLst/>
            </a:prstGeom>
            <a:noFill/>
          </p:spPr>
          <p:txBody>
            <a:bodyPr wrap="square" lIns="0" tIns="0" rIns="0" bIns="0" rtlCol="0" anchor="t" anchorCtr="0">
              <a:normAutofit/>
            </a:bodyPr>
            <a:lstStyle/>
            <a:p>
              <a:pPr>
                <a:lnSpc>
                  <a:spcPct val="130000"/>
                </a:lnSpc>
                <a:spcBef>
                  <a:spcPct val="0"/>
                </a:spcBef>
                <a:spcAft>
                  <a:spcPct val="0"/>
                </a:spcAft>
              </a:pPr>
              <a:r>
                <a:rPr lang="pt-BR" altLang="en-US" sz="1200" dirty="0">
                  <a:solidFill>
                    <a:schemeClr val="tx1">
                      <a:lumMod val="85000"/>
                      <a:lumOff val="15000"/>
                    </a:schemeClr>
                  </a:solidFill>
                </a:rPr>
                <a:t>Retirar os dados de uma fonte de origem.</a:t>
              </a:r>
              <a:endParaRPr lang="pt-BR" altLang="en-US" sz="1200" dirty="0">
                <a:solidFill>
                  <a:schemeClr val="tx1">
                    <a:lumMod val="85000"/>
                    <a:lumOff val="15000"/>
                  </a:schemeClr>
                </a:solidFill>
              </a:endParaRPr>
            </a:p>
          </p:txBody>
        </p:sp>
        <p:sp>
          <p:nvSpPr>
            <p:cNvPr id="41" name="椭圆 40"/>
            <p:cNvSpPr/>
            <p:nvPr>
              <p:custDataLst>
                <p:tags r:id="rId3"/>
              </p:custDataLst>
            </p:nvPr>
          </p:nvSpPr>
          <p:spPr>
            <a:xfrm>
              <a:off x="6626" y="3770"/>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椭圆 41"/>
            <p:cNvSpPr/>
            <p:nvPr>
              <p:custDataLst>
                <p:tags r:id="rId4"/>
              </p:custDataLst>
            </p:nvPr>
          </p:nvSpPr>
          <p:spPr>
            <a:xfrm>
              <a:off x="6690" y="3824"/>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直接连接符 42"/>
            <p:cNvCxnSpPr/>
            <p:nvPr>
              <p:custDataLst>
                <p:tags r:id="rId5"/>
              </p:custDataLst>
            </p:nvPr>
          </p:nvCxnSpPr>
          <p:spPr>
            <a:xfrm>
              <a:off x="6823" y="3824"/>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sp>
          <p:nvSpPr>
            <p:cNvPr id="7" name="矩形 5"/>
            <p:cNvSpPr/>
            <p:nvPr>
              <p:custDataLst>
                <p:tags r:id="rId6"/>
              </p:custDataLst>
            </p:nvPr>
          </p:nvSpPr>
          <p:spPr>
            <a:xfrm>
              <a:off x="6958" y="5301"/>
              <a:ext cx="2583" cy="646"/>
            </a:xfrm>
            <a:prstGeom prst="rect">
              <a:avLst/>
            </a:prstGeom>
            <a:noFill/>
          </p:spPr>
          <p:txBody>
            <a:bodyPr wrap="square" lIns="0" tIns="0" rIns="0" bIns="0" rtlCol="0" anchor="b" anchorCtr="0">
              <a:normAutofit fontScale="90000" lnSpcReduction="20000"/>
            </a:bodyPr>
            <a:lstStyle/>
            <a:p>
              <a:pPr>
                <a:spcBef>
                  <a:spcPct val="0"/>
                </a:spcBef>
                <a:spcAft>
                  <a:spcPct val="0"/>
                </a:spcAft>
              </a:pPr>
              <a:r>
                <a:rPr lang="pt-BR" altLang="en-US" sz="1600" b="1" dirty="0">
                  <a:solidFill>
                    <a:schemeClr val="accent1"/>
                  </a:solidFill>
                  <a:latin typeface="+mj-lt"/>
                </a:rPr>
                <a:t>Transform (transformar)</a:t>
              </a:r>
              <a:endParaRPr lang="pt-BR" altLang="en-US" sz="1600" b="1" dirty="0">
                <a:solidFill>
                  <a:schemeClr val="accent1"/>
                </a:solidFill>
                <a:latin typeface="+mj-lt"/>
              </a:endParaRPr>
            </a:p>
          </p:txBody>
        </p:sp>
        <p:sp>
          <p:nvSpPr>
            <p:cNvPr id="8" name="矩形 6"/>
            <p:cNvSpPr/>
            <p:nvPr>
              <p:custDataLst>
                <p:tags r:id="rId7"/>
              </p:custDataLst>
            </p:nvPr>
          </p:nvSpPr>
          <p:spPr>
            <a:xfrm>
              <a:off x="7021" y="6058"/>
              <a:ext cx="2583" cy="1190"/>
            </a:xfrm>
            <a:prstGeom prst="rect">
              <a:avLst/>
            </a:prstGeom>
            <a:noFill/>
          </p:spPr>
          <p:txBody>
            <a:bodyPr wrap="square" lIns="0" tIns="0" rIns="0" bIns="0" rtlCol="0" anchor="t" anchorCtr="0">
              <a:normAutofit fontScale="80000"/>
            </a:bodyPr>
            <a:lstStyle/>
            <a:p>
              <a:pPr>
                <a:lnSpc>
                  <a:spcPct val="130000"/>
                </a:lnSpc>
                <a:spcBef>
                  <a:spcPct val="0"/>
                </a:spcBef>
                <a:spcAft>
                  <a:spcPct val="0"/>
                </a:spcAft>
              </a:pPr>
              <a:r>
                <a:rPr lang="pt-BR" altLang="en-US" sz="1400" dirty="0">
                  <a:solidFill>
                    <a:schemeClr val="tx1">
                      <a:lumMod val="85000"/>
                      <a:lumOff val="15000"/>
                    </a:schemeClr>
                  </a:solidFill>
                </a:rPr>
                <a:t>Deixar os dados de acordo com a estrutura que é  necessário.</a:t>
              </a:r>
              <a:endParaRPr lang="pt-BR" altLang="en-US" sz="1400" dirty="0">
                <a:solidFill>
                  <a:schemeClr val="tx1">
                    <a:lumMod val="85000"/>
                    <a:lumOff val="15000"/>
                  </a:schemeClr>
                </a:solidFill>
              </a:endParaRPr>
            </a:p>
          </p:txBody>
        </p:sp>
        <p:sp>
          <p:nvSpPr>
            <p:cNvPr id="44" name="椭圆 43"/>
            <p:cNvSpPr/>
            <p:nvPr>
              <p:custDataLst>
                <p:tags r:id="rId8"/>
              </p:custDataLst>
            </p:nvPr>
          </p:nvSpPr>
          <p:spPr>
            <a:xfrm>
              <a:off x="6626" y="5340"/>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椭圆 44"/>
            <p:cNvSpPr/>
            <p:nvPr>
              <p:custDataLst>
                <p:tags r:id="rId9"/>
              </p:custDataLst>
            </p:nvPr>
          </p:nvSpPr>
          <p:spPr>
            <a:xfrm>
              <a:off x="6690" y="5404"/>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直接连接符 45"/>
            <p:cNvCxnSpPr/>
            <p:nvPr>
              <p:custDataLst>
                <p:tags r:id="rId10"/>
              </p:custDataLst>
            </p:nvPr>
          </p:nvCxnSpPr>
          <p:spPr>
            <a:xfrm>
              <a:off x="6823" y="5439"/>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 name="任意多边形: 形状 13"/>
            <p:cNvSpPr/>
            <p:nvPr>
              <p:custDataLst>
                <p:tags r:id="rId11"/>
              </p:custDataLst>
            </p:nvPr>
          </p:nvSpPr>
          <p:spPr>
            <a:xfrm rot="2347026">
              <a:off x="3712" y="4035"/>
              <a:ext cx="1589" cy="1714"/>
            </a:xfrm>
            <a:custGeom>
              <a:avLst/>
              <a:gdLst>
                <a:gd name="connsiteX0" fmla="*/ 43734 w 2144482"/>
                <a:gd name="connsiteY0" fmla="*/ 0 h 2313582"/>
                <a:gd name="connsiteX1" fmla="*/ 43838 w 2144482"/>
                <a:gd name="connsiteY1" fmla="*/ 10506 h 2313582"/>
                <a:gd name="connsiteX2" fmla="*/ 1292287 w 2144482"/>
                <a:gd name="connsiteY2" fmla="*/ 1532073 h 2313582"/>
                <a:gd name="connsiteX3" fmla="*/ 2100811 w 2144482"/>
                <a:gd name="connsiteY3" fmla="*/ 1514989 h 2313582"/>
                <a:gd name="connsiteX4" fmla="*/ 2144482 w 2144482"/>
                <a:gd name="connsiteY4" fmla="*/ 1500251 h 2313582"/>
                <a:gd name="connsiteX5" fmla="*/ 2141060 w 2144482"/>
                <a:gd name="connsiteY5" fmla="*/ 1509033 h 2313582"/>
                <a:gd name="connsiteX6" fmla="*/ 1170480 w 2144482"/>
                <a:gd name="connsiteY6" fmla="*/ 2313582 h 2313582"/>
                <a:gd name="connsiteX7" fmla="*/ 0 w 2144482"/>
                <a:gd name="connsiteY7" fmla="*/ 488754 h 2313582"/>
                <a:gd name="connsiteX8" fmla="*/ 23780 w 2144482"/>
                <a:gd name="connsiteY8" fmla="*/ 120987 h 2313582"/>
                <a:gd name="connsiteX9" fmla="*/ 43734 w 2144482"/>
                <a:gd name="connsiteY9" fmla="*/ 0 h 231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4482" h="2313582">
                  <a:moveTo>
                    <a:pt x="43734" y="0"/>
                  </a:moveTo>
                  <a:lnTo>
                    <a:pt x="43838" y="10506"/>
                  </a:lnTo>
                  <a:cubicBezTo>
                    <a:pt x="85861" y="729340"/>
                    <a:pt x="575833" y="1360985"/>
                    <a:pt x="1292287" y="1532073"/>
                  </a:cubicBezTo>
                  <a:cubicBezTo>
                    <a:pt x="1567847" y="1597876"/>
                    <a:pt x="1844302" y="1587763"/>
                    <a:pt x="2100811" y="1514989"/>
                  </a:cubicBezTo>
                  <a:lnTo>
                    <a:pt x="2144482" y="1500251"/>
                  </a:lnTo>
                  <a:lnTo>
                    <a:pt x="2141060" y="1509033"/>
                  </a:lnTo>
                  <a:cubicBezTo>
                    <a:pt x="1930717" y="1994440"/>
                    <a:pt x="1574504" y="2313582"/>
                    <a:pt x="1170480" y="2313582"/>
                  </a:cubicBezTo>
                  <a:cubicBezTo>
                    <a:pt x="524042" y="2313582"/>
                    <a:pt x="0" y="1496579"/>
                    <a:pt x="0" y="488754"/>
                  </a:cubicBezTo>
                  <a:cubicBezTo>
                    <a:pt x="0" y="362776"/>
                    <a:pt x="8188" y="239780"/>
                    <a:pt x="23780" y="120987"/>
                  </a:cubicBezTo>
                  <a:lnTo>
                    <a:pt x="43734" y="0"/>
                  </a:lnTo>
                  <a:close/>
                </a:path>
              </a:pathLst>
            </a:custGeom>
            <a:gradFill>
              <a:gsLst>
                <a:gs pos="0">
                  <a:schemeClr val="accent1">
                    <a:lumMod val="60000"/>
                    <a:lumOff val="40000"/>
                  </a:schemeClr>
                </a:gs>
                <a:gs pos="71000">
                  <a:schemeClr val="accent1">
                    <a:alpha val="100000"/>
                  </a:schemeClr>
                </a:gs>
              </a:gsLst>
              <a:lin ang="2700000" scaled="0"/>
            </a:gradFill>
            <a:ln>
              <a:noFill/>
            </a:ln>
            <a:effectLst>
              <a:outerShdw blurRad="50800" dist="38100" dir="8100000" algn="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lvl="0" algn="ctr">
                <a:buClrTx/>
                <a:buSzTx/>
                <a:buFontTx/>
              </a:pPr>
              <a:endParaRPr lang="en-US">
                <a:sym typeface="+mn-lt"/>
              </a:endParaRPr>
            </a:p>
          </p:txBody>
        </p:sp>
        <p:sp>
          <p:nvSpPr>
            <p:cNvPr id="18" name="任意多边形: 形状 17"/>
            <p:cNvSpPr/>
            <p:nvPr>
              <p:custDataLst>
                <p:tags r:id="rId12"/>
              </p:custDataLst>
            </p:nvPr>
          </p:nvSpPr>
          <p:spPr>
            <a:xfrm rot="16769730">
              <a:off x="4629" y="4293"/>
              <a:ext cx="1589" cy="1714"/>
            </a:xfrm>
            <a:custGeom>
              <a:avLst/>
              <a:gdLst>
                <a:gd name="connsiteX0" fmla="*/ 43734 w 2144482"/>
                <a:gd name="connsiteY0" fmla="*/ 0 h 2313582"/>
                <a:gd name="connsiteX1" fmla="*/ 43838 w 2144482"/>
                <a:gd name="connsiteY1" fmla="*/ 10506 h 2313582"/>
                <a:gd name="connsiteX2" fmla="*/ 1292287 w 2144482"/>
                <a:gd name="connsiteY2" fmla="*/ 1532073 h 2313582"/>
                <a:gd name="connsiteX3" fmla="*/ 2100811 w 2144482"/>
                <a:gd name="connsiteY3" fmla="*/ 1514989 h 2313582"/>
                <a:gd name="connsiteX4" fmla="*/ 2144482 w 2144482"/>
                <a:gd name="connsiteY4" fmla="*/ 1500251 h 2313582"/>
                <a:gd name="connsiteX5" fmla="*/ 2141060 w 2144482"/>
                <a:gd name="connsiteY5" fmla="*/ 1509033 h 2313582"/>
                <a:gd name="connsiteX6" fmla="*/ 1170480 w 2144482"/>
                <a:gd name="connsiteY6" fmla="*/ 2313582 h 2313582"/>
                <a:gd name="connsiteX7" fmla="*/ 0 w 2144482"/>
                <a:gd name="connsiteY7" fmla="*/ 488754 h 2313582"/>
                <a:gd name="connsiteX8" fmla="*/ 23780 w 2144482"/>
                <a:gd name="connsiteY8" fmla="*/ 120987 h 2313582"/>
                <a:gd name="connsiteX9" fmla="*/ 43734 w 2144482"/>
                <a:gd name="connsiteY9" fmla="*/ 0 h 231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4482" h="2313582">
                  <a:moveTo>
                    <a:pt x="43734" y="0"/>
                  </a:moveTo>
                  <a:lnTo>
                    <a:pt x="43838" y="10506"/>
                  </a:lnTo>
                  <a:cubicBezTo>
                    <a:pt x="85861" y="729340"/>
                    <a:pt x="575833" y="1360985"/>
                    <a:pt x="1292287" y="1532073"/>
                  </a:cubicBezTo>
                  <a:cubicBezTo>
                    <a:pt x="1567847" y="1597876"/>
                    <a:pt x="1844302" y="1587763"/>
                    <a:pt x="2100811" y="1514989"/>
                  </a:cubicBezTo>
                  <a:lnTo>
                    <a:pt x="2144482" y="1500251"/>
                  </a:lnTo>
                  <a:lnTo>
                    <a:pt x="2141060" y="1509033"/>
                  </a:lnTo>
                  <a:cubicBezTo>
                    <a:pt x="1930717" y="1994440"/>
                    <a:pt x="1574504" y="2313582"/>
                    <a:pt x="1170480" y="2313582"/>
                  </a:cubicBezTo>
                  <a:cubicBezTo>
                    <a:pt x="524042" y="2313582"/>
                    <a:pt x="0" y="1496579"/>
                    <a:pt x="0" y="488754"/>
                  </a:cubicBezTo>
                  <a:cubicBezTo>
                    <a:pt x="0" y="362776"/>
                    <a:pt x="8188" y="239780"/>
                    <a:pt x="23780" y="120987"/>
                  </a:cubicBezTo>
                  <a:lnTo>
                    <a:pt x="43734" y="0"/>
                  </a:lnTo>
                  <a:close/>
                </a:path>
              </a:pathLst>
            </a:custGeom>
            <a:gradFill>
              <a:gsLst>
                <a:gs pos="0">
                  <a:schemeClr val="accent1">
                    <a:lumMod val="60000"/>
                    <a:lumOff val="40000"/>
                  </a:schemeClr>
                </a:gs>
                <a:gs pos="71000">
                  <a:schemeClr val="accent1">
                    <a:alpha val="100000"/>
                  </a:schemeClr>
                </a:gs>
              </a:gsLst>
              <a:lin ang="2700000" scaled="0"/>
            </a:gradFill>
            <a:ln>
              <a:noFill/>
            </a:ln>
            <a:effectLst>
              <a:outerShdw blurRad="50800" dist="38100" dir="8100000" algn="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lvl="0" algn="ctr">
                <a:buClrTx/>
                <a:buSzTx/>
                <a:buFontTx/>
              </a:pPr>
              <a:endParaRPr lang="en-US">
                <a:sym typeface="+mn-lt"/>
              </a:endParaRPr>
            </a:p>
          </p:txBody>
        </p:sp>
        <p:sp>
          <p:nvSpPr>
            <p:cNvPr id="17" name="任意多边形: 形状 16"/>
            <p:cNvSpPr/>
            <p:nvPr>
              <p:custDataLst>
                <p:tags r:id="rId13"/>
              </p:custDataLst>
            </p:nvPr>
          </p:nvSpPr>
          <p:spPr>
            <a:xfrm rot="9560794">
              <a:off x="4403" y="3362"/>
              <a:ext cx="1589" cy="1714"/>
            </a:xfrm>
            <a:custGeom>
              <a:avLst/>
              <a:gdLst>
                <a:gd name="connsiteX0" fmla="*/ 43734 w 2144482"/>
                <a:gd name="connsiteY0" fmla="*/ 0 h 2313582"/>
                <a:gd name="connsiteX1" fmla="*/ 43838 w 2144482"/>
                <a:gd name="connsiteY1" fmla="*/ 10506 h 2313582"/>
                <a:gd name="connsiteX2" fmla="*/ 1292287 w 2144482"/>
                <a:gd name="connsiteY2" fmla="*/ 1532073 h 2313582"/>
                <a:gd name="connsiteX3" fmla="*/ 2100811 w 2144482"/>
                <a:gd name="connsiteY3" fmla="*/ 1514989 h 2313582"/>
                <a:gd name="connsiteX4" fmla="*/ 2144482 w 2144482"/>
                <a:gd name="connsiteY4" fmla="*/ 1500251 h 2313582"/>
                <a:gd name="connsiteX5" fmla="*/ 2141060 w 2144482"/>
                <a:gd name="connsiteY5" fmla="*/ 1509033 h 2313582"/>
                <a:gd name="connsiteX6" fmla="*/ 1170480 w 2144482"/>
                <a:gd name="connsiteY6" fmla="*/ 2313582 h 2313582"/>
                <a:gd name="connsiteX7" fmla="*/ 0 w 2144482"/>
                <a:gd name="connsiteY7" fmla="*/ 488754 h 2313582"/>
                <a:gd name="connsiteX8" fmla="*/ 23780 w 2144482"/>
                <a:gd name="connsiteY8" fmla="*/ 120987 h 2313582"/>
                <a:gd name="connsiteX9" fmla="*/ 43734 w 2144482"/>
                <a:gd name="connsiteY9" fmla="*/ 0 h 231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4482" h="2313582">
                  <a:moveTo>
                    <a:pt x="43734" y="0"/>
                  </a:moveTo>
                  <a:lnTo>
                    <a:pt x="43838" y="10506"/>
                  </a:lnTo>
                  <a:cubicBezTo>
                    <a:pt x="85861" y="729340"/>
                    <a:pt x="575833" y="1360985"/>
                    <a:pt x="1292287" y="1532073"/>
                  </a:cubicBezTo>
                  <a:cubicBezTo>
                    <a:pt x="1567847" y="1597876"/>
                    <a:pt x="1844302" y="1587763"/>
                    <a:pt x="2100811" y="1514989"/>
                  </a:cubicBezTo>
                  <a:lnTo>
                    <a:pt x="2144482" y="1500251"/>
                  </a:lnTo>
                  <a:lnTo>
                    <a:pt x="2141060" y="1509033"/>
                  </a:lnTo>
                  <a:cubicBezTo>
                    <a:pt x="1930717" y="1994440"/>
                    <a:pt x="1574504" y="2313582"/>
                    <a:pt x="1170480" y="2313582"/>
                  </a:cubicBezTo>
                  <a:cubicBezTo>
                    <a:pt x="524042" y="2313582"/>
                    <a:pt x="0" y="1496579"/>
                    <a:pt x="0" y="488754"/>
                  </a:cubicBezTo>
                  <a:cubicBezTo>
                    <a:pt x="0" y="362776"/>
                    <a:pt x="8188" y="239780"/>
                    <a:pt x="23780" y="120987"/>
                  </a:cubicBezTo>
                  <a:lnTo>
                    <a:pt x="43734" y="0"/>
                  </a:lnTo>
                  <a:close/>
                </a:path>
              </a:pathLst>
            </a:custGeom>
            <a:gradFill>
              <a:gsLst>
                <a:gs pos="0">
                  <a:schemeClr val="accent1">
                    <a:lumMod val="60000"/>
                    <a:lumOff val="40000"/>
                  </a:schemeClr>
                </a:gs>
                <a:gs pos="71000">
                  <a:schemeClr val="accent1">
                    <a:alpha val="100000"/>
                  </a:schemeClr>
                </a:gs>
              </a:gsLst>
              <a:lin ang="2700000" scaled="0"/>
            </a:gradFill>
            <a:ln>
              <a:noFill/>
            </a:ln>
            <a:effectLst>
              <a:outerShdw blurRad="50800" dist="38100" dir="8100000" algn="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defPPr>
                <a:defRPr lang="en-US"/>
              </a:defPPr>
              <a:lvl1pPr marL="0" algn="l" defTabSz="914400" rtl="0" eaLnBrk="1" latinLnBrk="0" hangingPunct="1">
                <a:defRPr sz="1800" kern="1200">
                  <a:solidFill>
                    <a:schemeClr val="lt1"/>
                  </a:solidFill>
                  <a:latin typeface="+mn-lt"/>
                </a:defRPr>
              </a:lvl1pPr>
              <a:lvl2pPr marL="457200" algn="l" defTabSz="914400" rtl="0" eaLnBrk="1" latinLnBrk="0" hangingPunct="1">
                <a:defRPr sz="1800" kern="1200">
                  <a:solidFill>
                    <a:schemeClr val="lt1"/>
                  </a:solidFill>
                  <a:latin typeface="+mn-lt"/>
                </a:defRPr>
              </a:lvl2pPr>
              <a:lvl3pPr marL="914400" algn="l" defTabSz="914400" rtl="0" eaLnBrk="1" latinLnBrk="0" hangingPunct="1">
                <a:defRPr sz="1800" kern="1200">
                  <a:solidFill>
                    <a:schemeClr val="lt1"/>
                  </a:solidFill>
                  <a:latin typeface="+mn-lt"/>
                </a:defRPr>
              </a:lvl3pPr>
              <a:lvl4pPr marL="1371600" algn="l" defTabSz="914400" rtl="0" eaLnBrk="1" latinLnBrk="0" hangingPunct="1">
                <a:defRPr sz="1800" kern="1200">
                  <a:solidFill>
                    <a:schemeClr val="lt1"/>
                  </a:solidFill>
                  <a:latin typeface="+mn-lt"/>
                </a:defRPr>
              </a:lvl4pPr>
              <a:lvl5pPr marL="1828800" algn="l" defTabSz="914400" rtl="0" eaLnBrk="1" latinLnBrk="0" hangingPunct="1">
                <a:defRPr sz="1800" kern="1200">
                  <a:solidFill>
                    <a:schemeClr val="lt1"/>
                  </a:solidFill>
                  <a:latin typeface="+mn-lt"/>
                </a:defRPr>
              </a:lvl5pPr>
              <a:lvl6pPr marL="2286000" algn="l" defTabSz="914400" rtl="0" eaLnBrk="1" latinLnBrk="0" hangingPunct="1">
                <a:defRPr sz="1800" kern="1200">
                  <a:solidFill>
                    <a:schemeClr val="lt1"/>
                  </a:solidFill>
                  <a:latin typeface="+mn-lt"/>
                </a:defRPr>
              </a:lvl6pPr>
              <a:lvl7pPr marL="2743200" algn="l" defTabSz="914400" rtl="0" eaLnBrk="1" latinLnBrk="0" hangingPunct="1">
                <a:defRPr sz="1800" kern="1200">
                  <a:solidFill>
                    <a:schemeClr val="lt1"/>
                  </a:solidFill>
                  <a:latin typeface="+mn-lt"/>
                </a:defRPr>
              </a:lvl7pPr>
              <a:lvl8pPr marL="3200400" algn="l" defTabSz="914400" rtl="0" eaLnBrk="1" latinLnBrk="0" hangingPunct="1">
                <a:defRPr sz="1800" kern="1200">
                  <a:solidFill>
                    <a:schemeClr val="lt1"/>
                  </a:solidFill>
                  <a:latin typeface="+mn-lt"/>
                </a:defRPr>
              </a:lvl8pPr>
              <a:lvl9pPr marL="3657600" algn="l" defTabSz="914400" rtl="0" eaLnBrk="1" latinLnBrk="0" hangingPunct="1">
                <a:defRPr sz="1800" kern="1200">
                  <a:solidFill>
                    <a:schemeClr val="lt1"/>
                  </a:solidFill>
                  <a:latin typeface="+mn-lt"/>
                </a:defRPr>
              </a:lvl9pPr>
            </a:lstStyle>
            <a:p>
              <a:pPr lvl="0" algn="ctr">
                <a:buClrTx/>
                <a:buSzTx/>
                <a:buFontTx/>
              </a:pPr>
              <a:endParaRPr lang="en-US">
                <a:sym typeface="+mn-lt"/>
              </a:endParaRPr>
            </a:p>
          </p:txBody>
        </p:sp>
        <p:sp>
          <p:nvSpPr>
            <p:cNvPr id="9" name="矩形 7"/>
            <p:cNvSpPr/>
            <p:nvPr>
              <p:custDataLst>
                <p:tags r:id="rId14"/>
              </p:custDataLst>
            </p:nvPr>
          </p:nvSpPr>
          <p:spPr>
            <a:xfrm>
              <a:off x="449" y="4102"/>
              <a:ext cx="2583" cy="646"/>
            </a:xfrm>
            <a:prstGeom prst="rect">
              <a:avLst/>
            </a:prstGeom>
            <a:noFill/>
          </p:spPr>
          <p:txBody>
            <a:bodyPr wrap="square" lIns="0" tIns="0" rIns="0" bIns="0" rtlCol="0" anchor="b" anchorCtr="0">
              <a:normAutofit/>
            </a:bodyPr>
            <a:lstStyle/>
            <a:p>
              <a:pPr algn="r">
                <a:spcBef>
                  <a:spcPct val="0"/>
                </a:spcBef>
                <a:spcAft>
                  <a:spcPct val="0"/>
                </a:spcAft>
              </a:pPr>
              <a:r>
                <a:rPr lang="pt-BR" altLang="en-US" sz="1600" b="1" dirty="0">
                  <a:solidFill>
                    <a:schemeClr val="accent1"/>
                  </a:solidFill>
                  <a:latin typeface="+mj-lt"/>
                </a:rPr>
                <a:t>Load (carregar)</a:t>
              </a:r>
              <a:endParaRPr lang="pt-BR" altLang="en-US" sz="1600" b="1" dirty="0">
                <a:solidFill>
                  <a:schemeClr val="accent1"/>
                </a:solidFill>
                <a:latin typeface="+mj-lt"/>
              </a:endParaRPr>
            </a:p>
          </p:txBody>
        </p:sp>
        <p:sp>
          <p:nvSpPr>
            <p:cNvPr id="10" name="矩形 8"/>
            <p:cNvSpPr/>
            <p:nvPr>
              <p:custDataLst>
                <p:tags r:id="rId15"/>
              </p:custDataLst>
            </p:nvPr>
          </p:nvSpPr>
          <p:spPr>
            <a:xfrm>
              <a:off x="449" y="4753"/>
              <a:ext cx="2583" cy="1321"/>
            </a:xfrm>
            <a:prstGeom prst="rect">
              <a:avLst/>
            </a:prstGeom>
            <a:noFill/>
          </p:spPr>
          <p:txBody>
            <a:bodyPr wrap="square" lIns="0" tIns="0" rIns="0" bIns="0" rtlCol="0" anchor="t" anchorCtr="0">
              <a:normAutofit fontScale="70000"/>
            </a:bodyPr>
            <a:lstStyle/>
            <a:p>
              <a:pPr algn="r">
                <a:lnSpc>
                  <a:spcPct val="130000"/>
                </a:lnSpc>
                <a:spcBef>
                  <a:spcPct val="0"/>
                </a:spcBef>
                <a:spcAft>
                  <a:spcPct val="0"/>
                </a:spcAft>
              </a:pPr>
              <a:r>
                <a:rPr lang="pt-BR" altLang="en-US" sz="1400" dirty="0">
                  <a:solidFill>
                    <a:schemeClr val="tx1">
                      <a:lumMod val="85000"/>
                      <a:lumOff val="15000"/>
                    </a:schemeClr>
                  </a:solidFill>
                </a:rPr>
                <a:t>Carregamento dos dados para um repositório centralizado para que outros usuários acessem.</a:t>
              </a:r>
              <a:endParaRPr lang="pt-BR" altLang="en-US" sz="1400" dirty="0">
                <a:solidFill>
                  <a:schemeClr val="tx1">
                    <a:lumMod val="85000"/>
                    <a:lumOff val="15000"/>
                  </a:schemeClr>
                </a:solidFill>
              </a:endParaRPr>
            </a:p>
          </p:txBody>
        </p:sp>
        <p:sp>
          <p:nvSpPr>
            <p:cNvPr id="50" name="椭圆 49"/>
            <p:cNvSpPr/>
            <p:nvPr>
              <p:custDataLst>
                <p:tags r:id="rId16"/>
              </p:custDataLst>
            </p:nvPr>
          </p:nvSpPr>
          <p:spPr>
            <a:xfrm>
              <a:off x="3241" y="4532"/>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椭圆 15"/>
            <p:cNvSpPr/>
            <p:nvPr>
              <p:custDataLst>
                <p:tags r:id="rId17"/>
              </p:custDataLst>
            </p:nvPr>
          </p:nvSpPr>
          <p:spPr>
            <a:xfrm>
              <a:off x="3305" y="4596"/>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直接连接符 51"/>
            <p:cNvCxnSpPr/>
            <p:nvPr>
              <p:custDataLst>
                <p:tags r:id="rId18"/>
              </p:custDataLst>
            </p:nvPr>
          </p:nvCxnSpPr>
          <p:spPr>
            <a:xfrm>
              <a:off x="3042" y="4630"/>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图片 4" descr="343439383331313b343532303034303bcffacadbb9dcc0ed"/>
            <p:cNvSpPr/>
            <p:nvPr>
              <p:custDataLst>
                <p:tags r:id="rId19"/>
              </p:custDataLst>
            </p:nvPr>
          </p:nvSpPr>
          <p:spPr>
            <a:xfrm>
              <a:off x="4975" y="3617"/>
              <a:ext cx="221" cy="221"/>
            </a:xfrm>
            <a:custGeom>
              <a:avLst/>
              <a:gdLst>
                <a:gd name="connsiteX0" fmla="*/ 27498 w 246379"/>
                <a:gd name="connsiteY0" fmla="*/ 115 h 246379"/>
                <a:gd name="connsiteX1" fmla="*/ 219112 w 246379"/>
                <a:gd name="connsiteY1" fmla="*/ 115 h 246379"/>
                <a:gd name="connsiteX2" fmla="*/ 246495 w 246379"/>
                <a:gd name="connsiteY2" fmla="*/ 27498 h 246379"/>
                <a:gd name="connsiteX3" fmla="*/ 246495 w 246379"/>
                <a:gd name="connsiteY3" fmla="*/ 164362 h 246379"/>
                <a:gd name="connsiteX4" fmla="*/ 219112 w 246379"/>
                <a:gd name="connsiteY4" fmla="*/ 191746 h 246379"/>
                <a:gd name="connsiteX5" fmla="*/ 27498 w 246379"/>
                <a:gd name="connsiteY5" fmla="*/ 191746 h 246379"/>
                <a:gd name="connsiteX6" fmla="*/ 115 w 246379"/>
                <a:gd name="connsiteY6" fmla="*/ 164362 h 246379"/>
                <a:gd name="connsiteX7" fmla="*/ 115 w 246379"/>
                <a:gd name="connsiteY7" fmla="*/ 27498 h 246379"/>
                <a:gd name="connsiteX8" fmla="*/ 27498 w 246379"/>
                <a:gd name="connsiteY8" fmla="*/ 115 h 246379"/>
                <a:gd name="connsiteX9" fmla="*/ 13807 w 246379"/>
                <a:gd name="connsiteY9" fmla="*/ 219112 h 246379"/>
                <a:gd name="connsiteX10" fmla="*/ 232803 w 246379"/>
                <a:gd name="connsiteY10" fmla="*/ 219112 h 246379"/>
                <a:gd name="connsiteX11" fmla="*/ 246495 w 246379"/>
                <a:gd name="connsiteY11" fmla="*/ 232803 h 246379"/>
                <a:gd name="connsiteX12" fmla="*/ 232803 w 246379"/>
                <a:gd name="connsiteY12" fmla="*/ 246495 h 246379"/>
                <a:gd name="connsiteX13" fmla="*/ 13807 w 246379"/>
                <a:gd name="connsiteY13" fmla="*/ 246495 h 246379"/>
                <a:gd name="connsiteX14" fmla="*/ 115 w 246379"/>
                <a:gd name="connsiteY14" fmla="*/ 232803 h 246379"/>
                <a:gd name="connsiteX15" fmla="*/ 13807 w 246379"/>
                <a:gd name="connsiteY15" fmla="*/ 219112 h 246379"/>
                <a:gd name="connsiteX16" fmla="*/ 123305 w 246379"/>
                <a:gd name="connsiteY16" fmla="*/ 95922 h 246379"/>
                <a:gd name="connsiteX17" fmla="*/ 109613 w 246379"/>
                <a:gd name="connsiteY17" fmla="*/ 109613 h 246379"/>
                <a:gd name="connsiteX18" fmla="*/ 109613 w 246379"/>
                <a:gd name="connsiteY18" fmla="*/ 123305 h 246379"/>
                <a:gd name="connsiteX19" fmla="*/ 123305 w 246379"/>
                <a:gd name="connsiteY19" fmla="*/ 136997 h 246379"/>
                <a:gd name="connsiteX20" fmla="*/ 136997 w 246379"/>
                <a:gd name="connsiteY20" fmla="*/ 123305 h 246379"/>
                <a:gd name="connsiteX21" fmla="*/ 136997 w 246379"/>
                <a:gd name="connsiteY21" fmla="*/ 109613 h 246379"/>
                <a:gd name="connsiteX22" fmla="*/ 123305 w 246379"/>
                <a:gd name="connsiteY22" fmla="*/ 95922 h 246379"/>
                <a:gd name="connsiteX23" fmla="*/ 178054 w 246379"/>
                <a:gd name="connsiteY23" fmla="*/ 82248 h 246379"/>
                <a:gd name="connsiteX24" fmla="*/ 164362 w 246379"/>
                <a:gd name="connsiteY24" fmla="*/ 95922 h 246379"/>
                <a:gd name="connsiteX25" fmla="*/ 164362 w 246379"/>
                <a:gd name="connsiteY25" fmla="*/ 123305 h 246379"/>
                <a:gd name="connsiteX26" fmla="*/ 178054 w 246379"/>
                <a:gd name="connsiteY26" fmla="*/ 136995 h 246379"/>
                <a:gd name="connsiteX27" fmla="*/ 191746 w 246379"/>
                <a:gd name="connsiteY27" fmla="*/ 123305 h 246379"/>
                <a:gd name="connsiteX28" fmla="*/ 191746 w 246379"/>
                <a:gd name="connsiteY28" fmla="*/ 95922 h 246379"/>
                <a:gd name="connsiteX29" fmla="*/ 178054 w 246379"/>
                <a:gd name="connsiteY29" fmla="*/ 82248 h 246379"/>
                <a:gd name="connsiteX30" fmla="*/ 68573 w 246379"/>
                <a:gd name="connsiteY30" fmla="*/ 54846 h 246379"/>
                <a:gd name="connsiteX31" fmla="*/ 68538 w 246379"/>
                <a:gd name="connsiteY31" fmla="*/ 54864 h 246379"/>
                <a:gd name="connsiteX32" fmla="*/ 54846 w 246379"/>
                <a:gd name="connsiteY32" fmla="*/ 68556 h 246379"/>
                <a:gd name="connsiteX33" fmla="*/ 54846 w 246379"/>
                <a:gd name="connsiteY33" fmla="*/ 123305 h 246379"/>
                <a:gd name="connsiteX34" fmla="*/ 68556 w 246379"/>
                <a:gd name="connsiteY34" fmla="*/ 137014 h 246379"/>
                <a:gd name="connsiteX35" fmla="*/ 82265 w 246379"/>
                <a:gd name="connsiteY35" fmla="*/ 123305 h 246379"/>
                <a:gd name="connsiteX36" fmla="*/ 82265 w 246379"/>
                <a:gd name="connsiteY36" fmla="*/ 68538 h 246379"/>
                <a:gd name="connsiteX37" fmla="*/ 68573 w 246379"/>
                <a:gd name="connsiteY37" fmla="*/ 54846 h 246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6379" h="246379">
                  <a:moveTo>
                    <a:pt x="27498" y="115"/>
                  </a:moveTo>
                  <a:lnTo>
                    <a:pt x="219112" y="115"/>
                  </a:lnTo>
                  <a:cubicBezTo>
                    <a:pt x="234246" y="115"/>
                    <a:pt x="246495" y="12364"/>
                    <a:pt x="246495" y="27498"/>
                  </a:cubicBezTo>
                  <a:lnTo>
                    <a:pt x="246495" y="164362"/>
                  </a:lnTo>
                  <a:cubicBezTo>
                    <a:pt x="246495" y="179498"/>
                    <a:pt x="234246" y="191746"/>
                    <a:pt x="219112" y="191746"/>
                  </a:cubicBezTo>
                  <a:lnTo>
                    <a:pt x="27498" y="191746"/>
                  </a:lnTo>
                  <a:cubicBezTo>
                    <a:pt x="12364" y="191746"/>
                    <a:pt x="115" y="179480"/>
                    <a:pt x="115" y="164362"/>
                  </a:cubicBezTo>
                  <a:lnTo>
                    <a:pt x="115" y="27498"/>
                  </a:lnTo>
                  <a:cubicBezTo>
                    <a:pt x="115" y="12364"/>
                    <a:pt x="12364" y="115"/>
                    <a:pt x="27498" y="115"/>
                  </a:cubicBezTo>
                  <a:moveTo>
                    <a:pt x="13807" y="219112"/>
                  </a:moveTo>
                  <a:lnTo>
                    <a:pt x="232803" y="219112"/>
                  </a:lnTo>
                  <a:cubicBezTo>
                    <a:pt x="240365" y="219112"/>
                    <a:pt x="246495" y="225242"/>
                    <a:pt x="246495" y="232803"/>
                  </a:cubicBezTo>
                  <a:cubicBezTo>
                    <a:pt x="246495" y="240365"/>
                    <a:pt x="240365" y="246495"/>
                    <a:pt x="232803" y="246495"/>
                  </a:cubicBezTo>
                  <a:lnTo>
                    <a:pt x="13807" y="246495"/>
                  </a:lnTo>
                  <a:cubicBezTo>
                    <a:pt x="6245" y="246495"/>
                    <a:pt x="115" y="240365"/>
                    <a:pt x="115" y="232803"/>
                  </a:cubicBezTo>
                  <a:cubicBezTo>
                    <a:pt x="115" y="225242"/>
                    <a:pt x="6245" y="219112"/>
                    <a:pt x="13807" y="219112"/>
                  </a:cubicBezTo>
                  <a:moveTo>
                    <a:pt x="123305" y="95922"/>
                  </a:moveTo>
                  <a:cubicBezTo>
                    <a:pt x="115737" y="95922"/>
                    <a:pt x="109613" y="102046"/>
                    <a:pt x="109613" y="109613"/>
                  </a:cubicBezTo>
                  <a:lnTo>
                    <a:pt x="109613" y="123305"/>
                  </a:lnTo>
                  <a:cubicBezTo>
                    <a:pt x="109613" y="130867"/>
                    <a:pt x="115743" y="136997"/>
                    <a:pt x="123305" y="136997"/>
                  </a:cubicBezTo>
                  <a:cubicBezTo>
                    <a:pt x="130867" y="136997"/>
                    <a:pt x="136997" y="130867"/>
                    <a:pt x="136997" y="123305"/>
                  </a:cubicBezTo>
                  <a:lnTo>
                    <a:pt x="136997" y="109613"/>
                  </a:lnTo>
                  <a:cubicBezTo>
                    <a:pt x="136997" y="102063"/>
                    <a:pt x="130873" y="95922"/>
                    <a:pt x="123305" y="95922"/>
                  </a:cubicBezTo>
                  <a:moveTo>
                    <a:pt x="178054" y="82248"/>
                  </a:moveTo>
                  <a:cubicBezTo>
                    <a:pt x="170505" y="82248"/>
                    <a:pt x="164362" y="88354"/>
                    <a:pt x="164362" y="95922"/>
                  </a:cubicBezTo>
                  <a:lnTo>
                    <a:pt x="164362" y="123305"/>
                  </a:lnTo>
                  <a:cubicBezTo>
                    <a:pt x="164363" y="130866"/>
                    <a:pt x="170493" y="136995"/>
                    <a:pt x="178054" y="136995"/>
                  </a:cubicBezTo>
                  <a:cubicBezTo>
                    <a:pt x="185615" y="136995"/>
                    <a:pt x="191745" y="130866"/>
                    <a:pt x="191746" y="123305"/>
                  </a:cubicBezTo>
                  <a:lnTo>
                    <a:pt x="191746" y="95922"/>
                  </a:lnTo>
                  <a:cubicBezTo>
                    <a:pt x="191746" y="88372"/>
                    <a:pt x="185621" y="82248"/>
                    <a:pt x="178054" y="82248"/>
                  </a:cubicBezTo>
                  <a:moveTo>
                    <a:pt x="68573" y="54846"/>
                  </a:moveTo>
                  <a:lnTo>
                    <a:pt x="68538" y="54864"/>
                  </a:lnTo>
                  <a:cubicBezTo>
                    <a:pt x="60971" y="54864"/>
                    <a:pt x="54846" y="60988"/>
                    <a:pt x="54846" y="68556"/>
                  </a:cubicBezTo>
                  <a:lnTo>
                    <a:pt x="54846" y="123305"/>
                  </a:lnTo>
                  <a:cubicBezTo>
                    <a:pt x="54846" y="130876"/>
                    <a:pt x="60984" y="137014"/>
                    <a:pt x="68556" y="137014"/>
                  </a:cubicBezTo>
                  <a:cubicBezTo>
                    <a:pt x="76127" y="137014"/>
                    <a:pt x="82265" y="130876"/>
                    <a:pt x="82265" y="123305"/>
                  </a:cubicBezTo>
                  <a:lnTo>
                    <a:pt x="82265" y="68538"/>
                  </a:lnTo>
                  <a:cubicBezTo>
                    <a:pt x="82265" y="60971"/>
                    <a:pt x="76141" y="54846"/>
                    <a:pt x="68573" y="54846"/>
                  </a:cubicBezTo>
                </a:path>
              </a:pathLst>
            </a:custGeom>
            <a:gradFill>
              <a:gsLst>
                <a:gs pos="0">
                  <a:srgbClr val="FFFFFF"/>
                </a:gs>
                <a:gs pos="99999">
                  <a:srgbClr val="FFFFFF">
                    <a:alpha val="60000"/>
                  </a:srgbClr>
                </a:gs>
              </a:gsLst>
              <a:lin ang="5400000" scaled="1"/>
            </a:gradFill>
            <a:ln w="9157" cap="flat">
              <a:noFill/>
              <a:prstDash val="solid"/>
              <a:miter/>
            </a:ln>
          </p:spPr>
          <p:txBody>
            <a:bodyPr rtlCol="0" anchor="ctr"/>
            <a:lstStyle/>
            <a:p>
              <a:endParaRPr lang="en-US"/>
            </a:p>
          </p:txBody>
        </p:sp>
        <p:sp>
          <p:nvSpPr>
            <p:cNvPr id="12" name="图形 50" descr="343439383331313b343532303033313bd3a6d3c3c9ccb3c7"/>
            <p:cNvSpPr/>
            <p:nvPr>
              <p:custDataLst>
                <p:tags r:id="rId20"/>
              </p:custDataLst>
            </p:nvPr>
          </p:nvSpPr>
          <p:spPr>
            <a:xfrm>
              <a:off x="4035" y="5099"/>
              <a:ext cx="204" cy="221"/>
            </a:xfrm>
            <a:custGeom>
              <a:avLst/>
              <a:gdLst>
                <a:gd name="connsiteX0" fmla="*/ 184682 w 227158"/>
                <a:gd name="connsiteY0" fmla="*/ 246494 h 246380"/>
                <a:gd name="connsiteX1" fmla="*/ 42707 w 227158"/>
                <a:gd name="connsiteY1" fmla="*/ 246494 h 246380"/>
                <a:gd name="connsiteX2" fmla="*/ 115 w 227158"/>
                <a:gd name="connsiteY2" fmla="*/ 205430 h 246380"/>
                <a:gd name="connsiteX3" fmla="*/ 115 w 227158"/>
                <a:gd name="connsiteY3" fmla="*/ 41177 h 246380"/>
                <a:gd name="connsiteX4" fmla="*/ 42707 w 227158"/>
                <a:gd name="connsiteY4" fmla="*/ 114 h 246380"/>
                <a:gd name="connsiteX5" fmla="*/ 184682 w 227158"/>
                <a:gd name="connsiteY5" fmla="*/ 114 h 246380"/>
                <a:gd name="connsiteX6" fmla="*/ 227274 w 227158"/>
                <a:gd name="connsiteY6" fmla="*/ 41177 h 246380"/>
                <a:gd name="connsiteX7" fmla="*/ 227274 w 227158"/>
                <a:gd name="connsiteY7" fmla="*/ 205430 h 246380"/>
                <a:gd name="connsiteX8" fmla="*/ 184682 w 227158"/>
                <a:gd name="connsiteY8" fmla="*/ 246494 h 246380"/>
                <a:gd name="connsiteX9" fmla="*/ 113694 w 227158"/>
                <a:gd name="connsiteY9" fmla="*/ 113527 h 246380"/>
                <a:gd name="connsiteX10" fmla="*/ 170484 w 227158"/>
                <a:gd name="connsiteY10" fmla="*/ 56820 h 246380"/>
                <a:gd name="connsiteX11" fmla="*/ 156287 w 227158"/>
                <a:gd name="connsiteY11" fmla="*/ 42644 h 246380"/>
                <a:gd name="connsiteX12" fmla="*/ 142089 w 227158"/>
                <a:gd name="connsiteY12" fmla="*/ 56820 h 246380"/>
                <a:gd name="connsiteX13" fmla="*/ 113694 w 227158"/>
                <a:gd name="connsiteY13" fmla="*/ 85174 h 246380"/>
                <a:gd name="connsiteX14" fmla="*/ 85300 w 227158"/>
                <a:gd name="connsiteY14" fmla="*/ 56820 h 246380"/>
                <a:gd name="connsiteX15" fmla="*/ 71102 w 227158"/>
                <a:gd name="connsiteY15" fmla="*/ 42644 h 246380"/>
                <a:gd name="connsiteX16" fmla="*/ 56905 w 227158"/>
                <a:gd name="connsiteY16" fmla="*/ 56820 h 246380"/>
                <a:gd name="connsiteX17" fmla="*/ 113694 w 227158"/>
                <a:gd name="connsiteY17" fmla="*/ 113527 h 246380"/>
                <a:gd name="connsiteX18" fmla="*/ 142089 w 227158"/>
                <a:gd name="connsiteY18" fmla="*/ 198587 h 246380"/>
                <a:gd name="connsiteX19" fmla="*/ 156287 w 227158"/>
                <a:gd name="connsiteY19" fmla="*/ 184410 h 246380"/>
                <a:gd name="connsiteX20" fmla="*/ 142089 w 227158"/>
                <a:gd name="connsiteY20" fmla="*/ 170233 h 246380"/>
                <a:gd name="connsiteX21" fmla="*/ 85300 w 227158"/>
                <a:gd name="connsiteY21" fmla="*/ 170233 h 246380"/>
                <a:gd name="connsiteX22" fmla="*/ 71102 w 227158"/>
                <a:gd name="connsiteY22" fmla="*/ 184410 h 246380"/>
                <a:gd name="connsiteX23" fmla="*/ 85300 w 227158"/>
                <a:gd name="connsiteY23" fmla="*/ 198587 h 246380"/>
                <a:gd name="connsiteX24" fmla="*/ 142089 w 227158"/>
                <a:gd name="connsiteY24" fmla="*/ 198587 h 24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7158" h="246380">
                  <a:moveTo>
                    <a:pt x="184682" y="246494"/>
                  </a:moveTo>
                  <a:lnTo>
                    <a:pt x="42707" y="246494"/>
                  </a:lnTo>
                  <a:cubicBezTo>
                    <a:pt x="18572" y="246494"/>
                    <a:pt x="115" y="228700"/>
                    <a:pt x="115" y="205430"/>
                  </a:cubicBezTo>
                  <a:lnTo>
                    <a:pt x="115" y="41177"/>
                  </a:lnTo>
                  <a:cubicBezTo>
                    <a:pt x="115" y="17908"/>
                    <a:pt x="18572" y="114"/>
                    <a:pt x="42707" y="114"/>
                  </a:cubicBezTo>
                  <a:lnTo>
                    <a:pt x="184682" y="114"/>
                  </a:lnTo>
                  <a:cubicBezTo>
                    <a:pt x="208817" y="114"/>
                    <a:pt x="227274" y="17908"/>
                    <a:pt x="227274" y="41177"/>
                  </a:cubicBezTo>
                  <a:lnTo>
                    <a:pt x="227274" y="205430"/>
                  </a:lnTo>
                  <a:cubicBezTo>
                    <a:pt x="227274" y="228700"/>
                    <a:pt x="208817" y="246494"/>
                    <a:pt x="184682" y="246494"/>
                  </a:cubicBezTo>
                  <a:moveTo>
                    <a:pt x="113694" y="113527"/>
                  </a:moveTo>
                  <a:cubicBezTo>
                    <a:pt x="144928" y="113527"/>
                    <a:pt x="170484" y="88009"/>
                    <a:pt x="170484" y="56820"/>
                  </a:cubicBezTo>
                  <a:cubicBezTo>
                    <a:pt x="170484" y="48315"/>
                    <a:pt x="164805" y="42644"/>
                    <a:pt x="156287" y="42644"/>
                  </a:cubicBezTo>
                  <a:cubicBezTo>
                    <a:pt x="147768" y="42644"/>
                    <a:pt x="142089" y="48315"/>
                    <a:pt x="142089" y="56820"/>
                  </a:cubicBezTo>
                  <a:cubicBezTo>
                    <a:pt x="142089" y="72415"/>
                    <a:pt x="129311" y="85174"/>
                    <a:pt x="113694" y="85174"/>
                  </a:cubicBezTo>
                  <a:cubicBezTo>
                    <a:pt x="98077" y="85174"/>
                    <a:pt x="85300" y="72415"/>
                    <a:pt x="85300" y="56820"/>
                  </a:cubicBezTo>
                  <a:cubicBezTo>
                    <a:pt x="85300" y="48315"/>
                    <a:pt x="79620" y="42644"/>
                    <a:pt x="71102" y="42644"/>
                  </a:cubicBezTo>
                  <a:cubicBezTo>
                    <a:pt x="62584" y="42644"/>
                    <a:pt x="56905" y="48315"/>
                    <a:pt x="56905" y="56820"/>
                  </a:cubicBezTo>
                  <a:cubicBezTo>
                    <a:pt x="56905" y="88009"/>
                    <a:pt x="82460" y="113527"/>
                    <a:pt x="113694" y="113527"/>
                  </a:cubicBezTo>
                  <a:moveTo>
                    <a:pt x="142089" y="198587"/>
                  </a:moveTo>
                  <a:cubicBezTo>
                    <a:pt x="150608" y="198587"/>
                    <a:pt x="156287" y="192916"/>
                    <a:pt x="156287" y="184410"/>
                  </a:cubicBezTo>
                  <a:cubicBezTo>
                    <a:pt x="156287" y="175904"/>
                    <a:pt x="150608" y="170233"/>
                    <a:pt x="142089" y="170233"/>
                  </a:cubicBezTo>
                  <a:lnTo>
                    <a:pt x="85300" y="170233"/>
                  </a:lnTo>
                  <a:cubicBezTo>
                    <a:pt x="76781" y="170233"/>
                    <a:pt x="71102" y="175904"/>
                    <a:pt x="71102" y="184410"/>
                  </a:cubicBezTo>
                  <a:cubicBezTo>
                    <a:pt x="71102" y="192916"/>
                    <a:pt x="76781" y="198587"/>
                    <a:pt x="85300" y="198587"/>
                  </a:cubicBezTo>
                  <a:lnTo>
                    <a:pt x="142089" y="198587"/>
                  </a:lnTo>
                </a:path>
              </a:pathLst>
            </a:custGeom>
            <a:gradFill>
              <a:gsLst>
                <a:gs pos="0">
                  <a:srgbClr val="FFFFFF"/>
                </a:gs>
                <a:gs pos="99999">
                  <a:srgbClr val="FFFFFF">
                    <a:alpha val="60000"/>
                  </a:srgbClr>
                </a:gs>
              </a:gsLst>
              <a:lin ang="5400000" scaled="1"/>
            </a:gradFill>
            <a:ln w="8503" cap="flat">
              <a:noFill/>
              <a:prstDash val="solid"/>
              <a:miter/>
            </a:ln>
          </p:spPr>
          <p:txBody>
            <a:bodyPr rtlCol="0" anchor="ctr"/>
            <a:lstStyle/>
            <a:p>
              <a:endParaRPr lang="en-US"/>
            </a:p>
          </p:txBody>
        </p:sp>
        <p:sp>
          <p:nvSpPr>
            <p:cNvPr id="20" name="任意多边形: 形状 19"/>
            <p:cNvSpPr/>
            <p:nvPr>
              <p:custDataLst>
                <p:tags r:id="rId21"/>
              </p:custDataLst>
            </p:nvPr>
          </p:nvSpPr>
          <p:spPr>
            <a:xfrm>
              <a:off x="5789" y="5101"/>
              <a:ext cx="221" cy="221"/>
            </a:xfrm>
            <a:custGeom>
              <a:avLst/>
              <a:gdLst>
                <a:gd name="connsiteX0" fmla="*/ 142244 w 246439"/>
                <a:gd name="connsiteY0" fmla="*/ 139545 h 245975"/>
                <a:gd name="connsiteX1" fmla="*/ 215232 w 246439"/>
                <a:gd name="connsiteY1" fmla="*/ 139545 h 245975"/>
                <a:gd name="connsiteX2" fmla="*/ 232357 w 246439"/>
                <a:gd name="connsiteY2" fmla="*/ 156541 h 245975"/>
                <a:gd name="connsiteX3" fmla="*/ 232357 w 246439"/>
                <a:gd name="connsiteY3" fmla="*/ 228979 h 245975"/>
                <a:gd name="connsiteX4" fmla="*/ 215232 w 246439"/>
                <a:gd name="connsiteY4" fmla="*/ 245975 h 245975"/>
                <a:gd name="connsiteX5" fmla="*/ 142244 w 246439"/>
                <a:gd name="connsiteY5" fmla="*/ 245975 h 245975"/>
                <a:gd name="connsiteX6" fmla="*/ 125118 w 246439"/>
                <a:gd name="connsiteY6" fmla="*/ 228979 h 245975"/>
                <a:gd name="connsiteX7" fmla="*/ 125118 w 246439"/>
                <a:gd name="connsiteY7" fmla="*/ 156541 h 245975"/>
                <a:gd name="connsiteX8" fmla="*/ 142244 w 246439"/>
                <a:gd name="connsiteY8" fmla="*/ 139545 h 245975"/>
                <a:gd name="connsiteX9" fmla="*/ 17125 w 246439"/>
                <a:gd name="connsiteY9" fmla="*/ 139545 h 245975"/>
                <a:gd name="connsiteX10" fmla="*/ 90113 w 246439"/>
                <a:gd name="connsiteY10" fmla="*/ 139545 h 245975"/>
                <a:gd name="connsiteX11" fmla="*/ 107239 w 246439"/>
                <a:gd name="connsiteY11" fmla="*/ 156541 h 245975"/>
                <a:gd name="connsiteX12" fmla="*/ 107239 w 246439"/>
                <a:gd name="connsiteY12" fmla="*/ 228979 h 245975"/>
                <a:gd name="connsiteX13" fmla="*/ 90113 w 246439"/>
                <a:gd name="connsiteY13" fmla="*/ 245975 h 245975"/>
                <a:gd name="connsiteX14" fmla="*/ 17125 w 246439"/>
                <a:gd name="connsiteY14" fmla="*/ 245975 h 245975"/>
                <a:gd name="connsiteX15" fmla="*/ 0 w 246439"/>
                <a:gd name="connsiteY15" fmla="*/ 228979 h 245975"/>
                <a:gd name="connsiteX16" fmla="*/ 0 w 246439"/>
                <a:gd name="connsiteY16" fmla="*/ 156541 h 245975"/>
                <a:gd name="connsiteX17" fmla="*/ 17125 w 246439"/>
                <a:gd name="connsiteY17" fmla="*/ 139545 h 245975"/>
                <a:gd name="connsiteX18" fmla="*/ 180870 w 246439"/>
                <a:gd name="connsiteY18" fmla="*/ 41025 h 245975"/>
                <a:gd name="connsiteX19" fmla="*/ 156654 w 246439"/>
                <a:gd name="connsiteY19" fmla="*/ 65057 h 245975"/>
                <a:gd name="connsiteX20" fmla="*/ 180870 w 246439"/>
                <a:gd name="connsiteY20" fmla="*/ 89090 h 245975"/>
                <a:gd name="connsiteX21" fmla="*/ 205085 w 246439"/>
                <a:gd name="connsiteY21" fmla="*/ 65057 h 245975"/>
                <a:gd name="connsiteX22" fmla="*/ 17125 w 246439"/>
                <a:gd name="connsiteY22" fmla="*/ 15370 h 245975"/>
                <a:gd name="connsiteX23" fmla="*/ 90113 w 246439"/>
                <a:gd name="connsiteY23" fmla="*/ 15370 h 245975"/>
                <a:gd name="connsiteX24" fmla="*/ 107239 w 246439"/>
                <a:gd name="connsiteY24" fmla="*/ 32366 h 245975"/>
                <a:gd name="connsiteX25" fmla="*/ 107239 w 246439"/>
                <a:gd name="connsiteY25" fmla="*/ 104805 h 245975"/>
                <a:gd name="connsiteX26" fmla="*/ 90113 w 246439"/>
                <a:gd name="connsiteY26" fmla="*/ 121801 h 245975"/>
                <a:gd name="connsiteX27" fmla="*/ 17125 w 246439"/>
                <a:gd name="connsiteY27" fmla="*/ 121801 h 245975"/>
                <a:gd name="connsiteX28" fmla="*/ 0 w 246439"/>
                <a:gd name="connsiteY28" fmla="*/ 104805 h 245975"/>
                <a:gd name="connsiteX29" fmla="*/ 0 w 246439"/>
                <a:gd name="connsiteY29" fmla="*/ 32366 h 245975"/>
                <a:gd name="connsiteX30" fmla="*/ 17125 w 246439"/>
                <a:gd name="connsiteY30" fmla="*/ 15370 h 245975"/>
                <a:gd name="connsiteX31" fmla="*/ 180853 w 246439"/>
                <a:gd name="connsiteY31" fmla="*/ 0 h 245975"/>
                <a:gd name="connsiteX32" fmla="*/ 192960 w 246439"/>
                <a:gd name="connsiteY32" fmla="*/ 4976 h 245975"/>
                <a:gd name="connsiteX33" fmla="*/ 192977 w 246439"/>
                <a:gd name="connsiteY33" fmla="*/ 4976 h 245975"/>
                <a:gd name="connsiteX34" fmla="*/ 241426 w 246439"/>
                <a:gd name="connsiteY34" fmla="*/ 53041 h 245975"/>
                <a:gd name="connsiteX35" fmla="*/ 241426 w 246439"/>
                <a:gd name="connsiteY35" fmla="*/ 77074 h 245975"/>
                <a:gd name="connsiteX36" fmla="*/ 192977 w 246439"/>
                <a:gd name="connsiteY36" fmla="*/ 125156 h 245975"/>
                <a:gd name="connsiteX37" fmla="*/ 168762 w 246439"/>
                <a:gd name="connsiteY37" fmla="*/ 125156 h 245975"/>
                <a:gd name="connsiteX38" fmla="*/ 120331 w 246439"/>
                <a:gd name="connsiteY38" fmla="*/ 77074 h 245975"/>
                <a:gd name="connsiteX39" fmla="*/ 120331 w 246439"/>
                <a:gd name="connsiteY39" fmla="*/ 53041 h 245975"/>
                <a:gd name="connsiteX40" fmla="*/ 168745 w 246439"/>
                <a:gd name="connsiteY40" fmla="*/ 4976 h 245975"/>
                <a:gd name="connsiteX41" fmla="*/ 180853 w 246439"/>
                <a:gd name="connsiteY41" fmla="*/ 0 h 245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6439" h="245975">
                  <a:moveTo>
                    <a:pt x="142244" y="139545"/>
                  </a:moveTo>
                  <a:lnTo>
                    <a:pt x="215232" y="139545"/>
                  </a:lnTo>
                  <a:cubicBezTo>
                    <a:pt x="224690" y="139545"/>
                    <a:pt x="232357" y="147154"/>
                    <a:pt x="232357" y="156541"/>
                  </a:cubicBezTo>
                  <a:lnTo>
                    <a:pt x="232357" y="228979"/>
                  </a:lnTo>
                  <a:cubicBezTo>
                    <a:pt x="232357" y="238366"/>
                    <a:pt x="224690" y="245975"/>
                    <a:pt x="215232" y="245975"/>
                  </a:cubicBezTo>
                  <a:lnTo>
                    <a:pt x="142244" y="245975"/>
                  </a:lnTo>
                  <a:cubicBezTo>
                    <a:pt x="132785" y="245975"/>
                    <a:pt x="125118" y="238366"/>
                    <a:pt x="125118" y="228979"/>
                  </a:cubicBezTo>
                  <a:lnTo>
                    <a:pt x="125118" y="156541"/>
                  </a:lnTo>
                  <a:cubicBezTo>
                    <a:pt x="125118" y="147154"/>
                    <a:pt x="132785" y="139545"/>
                    <a:pt x="142244" y="139545"/>
                  </a:cubicBezTo>
                  <a:close/>
                  <a:moveTo>
                    <a:pt x="17125" y="139545"/>
                  </a:moveTo>
                  <a:lnTo>
                    <a:pt x="90113" y="139545"/>
                  </a:lnTo>
                  <a:cubicBezTo>
                    <a:pt x="99572" y="139545"/>
                    <a:pt x="107239" y="147154"/>
                    <a:pt x="107239" y="156541"/>
                  </a:cubicBezTo>
                  <a:lnTo>
                    <a:pt x="107239" y="228979"/>
                  </a:lnTo>
                  <a:cubicBezTo>
                    <a:pt x="107239" y="238366"/>
                    <a:pt x="99572" y="245975"/>
                    <a:pt x="90113" y="245975"/>
                  </a:cubicBezTo>
                  <a:lnTo>
                    <a:pt x="17125" y="245975"/>
                  </a:lnTo>
                  <a:cubicBezTo>
                    <a:pt x="7667" y="245975"/>
                    <a:pt x="0" y="238366"/>
                    <a:pt x="0" y="228979"/>
                  </a:cubicBezTo>
                  <a:lnTo>
                    <a:pt x="0" y="156541"/>
                  </a:lnTo>
                  <a:cubicBezTo>
                    <a:pt x="0" y="147154"/>
                    <a:pt x="7667" y="139545"/>
                    <a:pt x="17125" y="139545"/>
                  </a:cubicBezTo>
                  <a:close/>
                  <a:moveTo>
                    <a:pt x="180870" y="41025"/>
                  </a:moveTo>
                  <a:lnTo>
                    <a:pt x="156654" y="65057"/>
                  </a:lnTo>
                  <a:lnTo>
                    <a:pt x="180870" y="89090"/>
                  </a:lnTo>
                  <a:lnTo>
                    <a:pt x="205085" y="65057"/>
                  </a:lnTo>
                  <a:close/>
                  <a:moveTo>
                    <a:pt x="17125" y="15370"/>
                  </a:moveTo>
                  <a:lnTo>
                    <a:pt x="90113" y="15370"/>
                  </a:lnTo>
                  <a:cubicBezTo>
                    <a:pt x="99572" y="15370"/>
                    <a:pt x="107239" y="22980"/>
                    <a:pt x="107239" y="32366"/>
                  </a:cubicBezTo>
                  <a:lnTo>
                    <a:pt x="107239" y="104805"/>
                  </a:lnTo>
                  <a:cubicBezTo>
                    <a:pt x="107239" y="114191"/>
                    <a:pt x="99572" y="121801"/>
                    <a:pt x="90113" y="121801"/>
                  </a:cubicBezTo>
                  <a:lnTo>
                    <a:pt x="17125" y="121801"/>
                  </a:lnTo>
                  <a:cubicBezTo>
                    <a:pt x="7667" y="121801"/>
                    <a:pt x="0" y="114191"/>
                    <a:pt x="0" y="104805"/>
                  </a:cubicBezTo>
                  <a:lnTo>
                    <a:pt x="0" y="32366"/>
                  </a:lnTo>
                  <a:cubicBezTo>
                    <a:pt x="0" y="22980"/>
                    <a:pt x="7667" y="15370"/>
                    <a:pt x="17125" y="15370"/>
                  </a:cubicBezTo>
                  <a:close/>
                  <a:moveTo>
                    <a:pt x="180853" y="0"/>
                  </a:moveTo>
                  <a:cubicBezTo>
                    <a:pt x="185235" y="0"/>
                    <a:pt x="189617" y="1659"/>
                    <a:pt x="192960" y="4976"/>
                  </a:cubicBezTo>
                  <a:lnTo>
                    <a:pt x="192977" y="4976"/>
                  </a:lnTo>
                  <a:lnTo>
                    <a:pt x="241426" y="53041"/>
                  </a:lnTo>
                  <a:cubicBezTo>
                    <a:pt x="248110" y="59678"/>
                    <a:pt x="248110" y="70437"/>
                    <a:pt x="241426" y="77074"/>
                  </a:cubicBezTo>
                  <a:lnTo>
                    <a:pt x="192977" y="125156"/>
                  </a:lnTo>
                  <a:cubicBezTo>
                    <a:pt x="186290" y="131792"/>
                    <a:pt x="175449" y="131792"/>
                    <a:pt x="168762" y="125156"/>
                  </a:cubicBezTo>
                  <a:lnTo>
                    <a:pt x="120331" y="77074"/>
                  </a:lnTo>
                  <a:cubicBezTo>
                    <a:pt x="113646" y="70437"/>
                    <a:pt x="113646" y="59678"/>
                    <a:pt x="120331" y="53041"/>
                  </a:cubicBezTo>
                  <a:lnTo>
                    <a:pt x="168745" y="4976"/>
                  </a:lnTo>
                  <a:cubicBezTo>
                    <a:pt x="172089" y="1659"/>
                    <a:pt x="176471" y="0"/>
                    <a:pt x="180853" y="0"/>
                  </a:cubicBezTo>
                  <a:close/>
                </a:path>
              </a:pathLst>
            </a:custGeom>
            <a:gradFill>
              <a:gsLst>
                <a:gs pos="0">
                  <a:srgbClr val="FFFFFF"/>
                </a:gs>
                <a:gs pos="99999">
                  <a:srgbClr val="FFFFFF">
                    <a:alpha val="60000"/>
                  </a:srgbClr>
                </a:gs>
              </a:gsLst>
              <a:lin ang="5400000" scaled="1"/>
            </a:gradFill>
            <a:ln w="8505" cap="flat">
              <a:noFill/>
              <a:prstDash val="solid"/>
              <a:miter/>
            </a:ln>
          </p:spPr>
          <p:txBody>
            <a:bodyPr rtlCol="0" anchor="ctr"/>
            <a:lstStyle/>
            <a:p>
              <a:endParaRPr lang="en-US"/>
            </a:p>
          </p:txBody>
        </p:sp>
      </p:grpSp>
    </p:spTree>
    <p:custDataLst>
      <p:tags r:id="rId2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grpId="0" nodeType="afterEffect">
                                  <p:stCondLst>
                                    <p:cond delay="0"/>
                                  </p:stCondLst>
                                  <p:childTnLst>
                                    <p:animClr clrSpc="rgb" dir="cw">
                                      <p:cBhvr override="childStyle">
                                        <p:cTn id="6" dur="4000" fill="hold"/>
                                        <p:tgtEl>
                                          <p:spTgt spid="4"/>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ítulo 1"/>
          <p:cNvSpPr>
            <a:spLocks noGrp="1"/>
          </p:cNvSpPr>
          <p:nvPr>
            <p:ph type="title" idx="1"/>
          </p:nvPr>
        </p:nvSpPr>
        <p:spPr>
          <a:xfrm>
            <a:off x="7764780" y="668655"/>
            <a:ext cx="4291330" cy="676910"/>
          </a:xfrm>
        </p:spPr>
        <p:txBody>
          <a:bodyPr>
            <a:noAutofit/>
          </a:bodyPr>
          <a:p>
            <a:r>
              <a:rPr lang="pt-BR" altLang="en-US" sz="2800">
                <a:latin typeface="+mn-ea"/>
                <a:cs typeface="+mn-ea"/>
              </a:rPr>
              <a:t>DATAWAREHOUSE</a:t>
            </a:r>
            <a:endParaRPr lang="pt-BR" altLang="en-US" sz="2800">
              <a:latin typeface="+mn-ea"/>
              <a:cs typeface="+mn-ea"/>
            </a:endParaRPr>
          </a:p>
        </p:txBody>
      </p:sp>
      <p:pic>
        <p:nvPicPr>
          <p:cNvPr id="4" name="Imagem 3"/>
          <p:cNvPicPr>
            <a:picLocks noChangeAspect="1"/>
          </p:cNvPicPr>
          <p:nvPr/>
        </p:nvPicPr>
        <p:blipFill>
          <a:blip r:embed="rId1"/>
          <a:stretch>
            <a:fillRect/>
          </a:stretch>
        </p:blipFill>
        <p:spPr>
          <a:xfrm>
            <a:off x="936625" y="1658620"/>
            <a:ext cx="3442335" cy="1770380"/>
          </a:xfrm>
          <a:prstGeom prst="rect">
            <a:avLst/>
          </a:prstGeom>
        </p:spPr>
      </p:pic>
      <p:grpSp>
        <p:nvGrpSpPr>
          <p:cNvPr id="6" name="Grupo 5"/>
          <p:cNvGrpSpPr/>
          <p:nvPr/>
        </p:nvGrpSpPr>
        <p:grpSpPr>
          <a:xfrm>
            <a:off x="4368800" y="2141220"/>
            <a:ext cx="248285" cy="124460"/>
            <a:chOff x="7206" y="4122"/>
            <a:chExt cx="391" cy="196"/>
          </a:xfrm>
        </p:grpSpPr>
        <p:sp>
          <p:nvSpPr>
            <p:cNvPr id="41" name="椭圆 40"/>
            <p:cNvSpPr/>
            <p:nvPr>
              <p:custDataLst>
                <p:tags r:id="rId2"/>
              </p:custDataLst>
            </p:nvPr>
          </p:nvSpPr>
          <p:spPr>
            <a:xfrm>
              <a:off x="7206" y="4122"/>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5" name="Grupo 4"/>
            <p:cNvGrpSpPr/>
            <p:nvPr/>
          </p:nvGrpSpPr>
          <p:grpSpPr>
            <a:xfrm>
              <a:off x="7271" y="4186"/>
              <a:ext cx="326" cy="68"/>
              <a:chOff x="7271" y="4186"/>
              <a:chExt cx="326" cy="68"/>
            </a:xfrm>
          </p:grpSpPr>
          <p:sp>
            <p:nvSpPr>
              <p:cNvPr id="42" name="椭圆 41"/>
              <p:cNvSpPr/>
              <p:nvPr>
                <p:custDataLst>
                  <p:tags r:id="rId3"/>
                </p:custDataLst>
              </p:nvPr>
            </p:nvSpPr>
            <p:spPr>
              <a:xfrm>
                <a:off x="7271" y="4186"/>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43" name="直接连接符 42"/>
              <p:cNvCxnSpPr/>
              <p:nvPr>
                <p:custDataLst>
                  <p:tags r:id="rId4"/>
                </p:custDataLst>
              </p:nvPr>
            </p:nvCxnSpPr>
            <p:spPr>
              <a:xfrm>
                <a:off x="7399" y="4221"/>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7" name="Grupo 6"/>
          <p:cNvGrpSpPr/>
          <p:nvPr/>
        </p:nvGrpSpPr>
        <p:grpSpPr>
          <a:xfrm>
            <a:off x="4498340" y="3142615"/>
            <a:ext cx="248285" cy="124460"/>
            <a:chOff x="7206" y="4122"/>
            <a:chExt cx="391" cy="196"/>
          </a:xfrm>
        </p:grpSpPr>
        <p:sp>
          <p:nvSpPr>
            <p:cNvPr id="8" name="椭圆 40"/>
            <p:cNvSpPr/>
            <p:nvPr>
              <p:custDataLst>
                <p:tags r:id="rId5"/>
              </p:custDataLst>
            </p:nvPr>
          </p:nvSpPr>
          <p:spPr>
            <a:xfrm>
              <a:off x="7206" y="4122"/>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9" name="Grupo 8"/>
            <p:cNvGrpSpPr/>
            <p:nvPr/>
          </p:nvGrpSpPr>
          <p:grpSpPr>
            <a:xfrm>
              <a:off x="7271" y="4186"/>
              <a:ext cx="326" cy="68"/>
              <a:chOff x="7271" y="4186"/>
              <a:chExt cx="326" cy="68"/>
            </a:xfrm>
          </p:grpSpPr>
          <p:sp>
            <p:nvSpPr>
              <p:cNvPr id="10" name="椭圆 41"/>
              <p:cNvSpPr/>
              <p:nvPr>
                <p:custDataLst>
                  <p:tags r:id="rId6"/>
                </p:custDataLst>
              </p:nvPr>
            </p:nvSpPr>
            <p:spPr>
              <a:xfrm>
                <a:off x="7271" y="4186"/>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1" name="直接连接符 42"/>
              <p:cNvCxnSpPr/>
              <p:nvPr>
                <p:custDataLst>
                  <p:tags r:id="rId7"/>
                </p:custDataLst>
              </p:nvPr>
            </p:nvCxnSpPr>
            <p:spPr>
              <a:xfrm>
                <a:off x="7399" y="4221"/>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2" name="Grupo 11"/>
          <p:cNvGrpSpPr/>
          <p:nvPr/>
        </p:nvGrpSpPr>
        <p:grpSpPr>
          <a:xfrm rot="5220000">
            <a:off x="1165860" y="3620770"/>
            <a:ext cx="248285" cy="124460"/>
            <a:chOff x="7206" y="4122"/>
            <a:chExt cx="391" cy="196"/>
          </a:xfrm>
        </p:grpSpPr>
        <p:sp>
          <p:nvSpPr>
            <p:cNvPr id="13" name="椭圆 40"/>
            <p:cNvSpPr/>
            <p:nvPr>
              <p:custDataLst>
                <p:tags r:id="rId8"/>
              </p:custDataLst>
            </p:nvPr>
          </p:nvSpPr>
          <p:spPr>
            <a:xfrm>
              <a:off x="7206" y="4122"/>
              <a:ext cx="197" cy="197"/>
            </a:xfrm>
            <a:prstGeom prst="ellips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grpSp>
          <p:nvGrpSpPr>
            <p:cNvPr id="14" name="Grupo 13"/>
            <p:cNvGrpSpPr/>
            <p:nvPr/>
          </p:nvGrpSpPr>
          <p:grpSpPr>
            <a:xfrm>
              <a:off x="7271" y="4186"/>
              <a:ext cx="326" cy="68"/>
              <a:chOff x="7271" y="4186"/>
              <a:chExt cx="326" cy="68"/>
            </a:xfrm>
          </p:grpSpPr>
          <p:sp>
            <p:nvSpPr>
              <p:cNvPr id="15" name="椭圆 41"/>
              <p:cNvSpPr/>
              <p:nvPr>
                <p:custDataLst>
                  <p:tags r:id="rId9"/>
                </p:custDataLst>
              </p:nvPr>
            </p:nvSpPr>
            <p:spPr>
              <a:xfrm>
                <a:off x="7271" y="4186"/>
                <a:ext cx="68" cy="6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16" name="直接连接符 42"/>
              <p:cNvCxnSpPr/>
              <p:nvPr>
                <p:custDataLst>
                  <p:tags r:id="rId10"/>
                </p:custDataLst>
              </p:nvPr>
            </p:nvCxnSpPr>
            <p:spPr>
              <a:xfrm>
                <a:off x="7399" y="4221"/>
                <a:ext cx="198" cy="0"/>
              </a:xfrm>
              <a:prstGeom prst="line">
                <a:avLst/>
              </a:prstGeom>
              <a:ln>
                <a:solidFill>
                  <a:schemeClr val="accent1">
                    <a:alpha val="80000"/>
                  </a:schemeClr>
                </a:solidFill>
                <a:prstDash val="sysDot"/>
              </a:ln>
            </p:spPr>
            <p:style>
              <a:lnRef idx="1">
                <a:schemeClr val="accent1"/>
              </a:lnRef>
              <a:fillRef idx="0">
                <a:schemeClr val="accent1"/>
              </a:fillRef>
              <a:effectRef idx="0">
                <a:schemeClr val="accent1"/>
              </a:effectRef>
              <a:fontRef idx="minor">
                <a:schemeClr val="tx1"/>
              </a:fontRef>
            </p:style>
          </p:cxnSp>
        </p:grpSp>
      </p:grpSp>
      <p:sp>
        <p:nvSpPr>
          <p:cNvPr id="17" name="Caixa de Texto 16"/>
          <p:cNvSpPr txBox="1"/>
          <p:nvPr/>
        </p:nvSpPr>
        <p:spPr>
          <a:xfrm>
            <a:off x="4776470" y="1992630"/>
            <a:ext cx="3045460" cy="423545"/>
          </a:xfrm>
          <a:prstGeom prst="rect">
            <a:avLst/>
          </a:prstGeom>
        </p:spPr>
        <p:txBody>
          <a:bodyPr>
            <a:noAutofit/>
          </a:bodyPr>
          <a:p>
            <a:r>
              <a:rPr lang="en-US" altLang="zh-CN" sz="1200"/>
              <a:t>Centraliza e consolida grandes volumes de dados</a:t>
            </a:r>
            <a:r>
              <a:rPr lang="pt-BR" altLang="en-US" sz="1200"/>
              <a:t>.</a:t>
            </a:r>
            <a:endParaRPr lang="pt-BR" altLang="en-US" sz="1200"/>
          </a:p>
        </p:txBody>
      </p:sp>
      <p:sp>
        <p:nvSpPr>
          <p:cNvPr id="18" name="Caixa de Texto 17"/>
          <p:cNvSpPr txBox="1"/>
          <p:nvPr/>
        </p:nvSpPr>
        <p:spPr>
          <a:xfrm>
            <a:off x="4784725" y="2968625"/>
            <a:ext cx="4064000" cy="460375"/>
          </a:xfrm>
          <a:prstGeom prst="rect">
            <a:avLst/>
          </a:prstGeom>
          <a:noFill/>
        </p:spPr>
        <p:txBody>
          <a:bodyPr wrap="square" rtlCol="0">
            <a:spAutoFit/>
          </a:bodyPr>
          <a:p>
            <a:r>
              <a:rPr lang="pt-BR" altLang="en-US" sz="1200"/>
              <a:t>Alimenta relatórios, funções analíticas e Business Intelligence (BI) </a:t>
            </a:r>
            <a:endParaRPr lang="pt-BR" altLang="en-US" sz="1200"/>
          </a:p>
        </p:txBody>
      </p:sp>
      <p:sp>
        <p:nvSpPr>
          <p:cNvPr id="19" name="Caixa de Texto 18"/>
          <p:cNvSpPr txBox="1"/>
          <p:nvPr/>
        </p:nvSpPr>
        <p:spPr>
          <a:xfrm>
            <a:off x="1111250" y="3844290"/>
            <a:ext cx="4064000" cy="460375"/>
          </a:xfrm>
          <a:prstGeom prst="rect">
            <a:avLst/>
          </a:prstGeom>
          <a:noFill/>
        </p:spPr>
        <p:txBody>
          <a:bodyPr wrap="square" rtlCol="0">
            <a:spAutoFit/>
          </a:bodyPr>
          <a:p>
            <a:r>
              <a:rPr lang="pt-BR" altLang="en-US" sz="1200"/>
              <a:t>Permite que as empresas transformem seus dados em insights e tomem decisões baseadas em dados </a:t>
            </a:r>
            <a:endParaRPr lang="pt-BR" altLang="en-US" sz="1200"/>
          </a:p>
        </p:txBody>
      </p:sp>
    </p:spTree>
    <p:custDataLst>
      <p:tags r:id="rId1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ítulo 3"/>
          <p:cNvSpPr>
            <a:spLocks noGrp="1"/>
          </p:cNvSpPr>
          <p:nvPr>
            <p:ph type="title"/>
          </p:nvPr>
        </p:nvSpPr>
        <p:spPr/>
        <p:txBody>
          <a:bodyPr>
            <a:normAutofit fontScale="90000"/>
          </a:bodyPr>
          <a:p>
            <a:r>
              <a:rPr lang="pt-BR" altLang="en-US" sz="2445">
                <a:latin typeface="Bookman Old Style" panose="02050604050505020204" charset="0"/>
                <a:cs typeface="Bookman Old Style" panose="02050604050505020204" charset="0"/>
              </a:rPr>
              <a:t>Descrição do processo de E</a:t>
            </a:r>
            <a:r>
              <a:rPr lang="pt-BR" altLang="en-US" sz="2445">
                <a:effectLst/>
                <a:latin typeface="Bookman Old Style" panose="02050604050505020204" charset="0"/>
                <a:cs typeface="Bookman Old Style" panose="02050604050505020204" charset="0"/>
              </a:rPr>
              <a:t>xtração </a:t>
            </a:r>
            <a:r>
              <a:rPr lang="pt-BR" altLang="en-US" sz="2445">
                <a:latin typeface="Bookman Old Style" panose="02050604050505020204" charset="0"/>
                <a:cs typeface="Bookman Old Style" panose="02050604050505020204" charset="0"/>
              </a:rPr>
              <a:t>das diferentes bases de dados provenientes das duas lojas adquiridas</a:t>
            </a:r>
            <a:r>
              <a:rPr lang="pt-BR" altLang="en-US">
                <a:latin typeface="Bookman Old Style" panose="02050604050505020204" charset="0"/>
                <a:cs typeface="Bookman Old Style" panose="02050604050505020204" charset="0"/>
              </a:rPr>
              <a:t>;</a:t>
            </a:r>
            <a:endParaRPr lang="pt-BR" altLang="en-US">
              <a:latin typeface="Bookman Old Style" panose="02050604050505020204" charset="0"/>
              <a:cs typeface="Bookman Old Style" panose="02050604050505020204" charset="0"/>
            </a:endParaRPr>
          </a:p>
        </p:txBody>
      </p:sp>
      <p:sp>
        <p:nvSpPr>
          <p:cNvPr id="5" name="Espaço Reservado para Texto 4"/>
          <p:cNvSpPr>
            <a:spLocks noGrp="1"/>
          </p:cNvSpPr>
          <p:nvPr>
            <p:ph type="body" idx="1"/>
          </p:nvPr>
        </p:nvSpPr>
        <p:spPr/>
        <p:txBody>
          <a:bodyPr>
            <a:normAutofit fontScale="90000" lnSpcReduction="20000"/>
          </a:bodyPr>
          <a:p>
            <a:r>
              <a:rPr lang="pt-BR" altLang="en-US" sz="1500"/>
              <a:t>Nesta etapa, criar um modelo </a:t>
            </a:r>
            <a:r>
              <a:rPr lang="pt-BR" altLang="en-US" sz="1500" i="1"/>
              <a:t>Star Squema</a:t>
            </a:r>
            <a:r>
              <a:rPr lang="pt-BR" altLang="en-US" sz="1500"/>
              <a:t> para ambas as lojas e fazer o processo pelo </a:t>
            </a:r>
            <a:r>
              <a:rPr lang="pt-BR" altLang="en-US" sz="1500" i="1"/>
              <a:t>Azure Data Factory</a:t>
            </a:r>
            <a:r>
              <a:rPr lang="pt-BR" altLang="en-US" sz="1500"/>
              <a:t> (é uma solução da Microsoft voltada para a nuvem) é adequeado. </a:t>
            </a:r>
            <a:endParaRPr lang="pt-BR" altLang="en-US" sz="1500"/>
          </a:p>
          <a:p>
            <a:pPr marL="0" indent="0">
              <a:buNone/>
            </a:pPr>
            <a:endParaRPr lang="pt-BR" altLang="en-US" sz="1300"/>
          </a:p>
          <a:p>
            <a:endParaRPr lang="pt-BR" altLang="en-US" sz="1300"/>
          </a:p>
          <a:p>
            <a:pPr marL="0" indent="0">
              <a:buNone/>
            </a:pPr>
            <a:r>
              <a:rPr lang="pt-BR" altLang="en-US" sz="1500"/>
              <a:t>Loja 1 = dados de clientes e equipamentos</a:t>
            </a:r>
            <a:br>
              <a:rPr lang="pt-BR" altLang="en-US" sz="1500"/>
            </a:br>
            <a:r>
              <a:rPr lang="pt-BR" altLang="en-US" sz="1500"/>
              <a:t>Loja 2 = dados de clientes e acessórios.</a:t>
            </a:r>
            <a:endParaRPr lang="pt-BR" altLang="en-US" sz="1300"/>
          </a:p>
          <a:p>
            <a:pPr marL="0" indent="0">
              <a:buNone/>
            </a:pPr>
            <a:endParaRPr lang="pt-BR" altLang="en-US" sz="1300"/>
          </a:p>
          <a:p>
            <a:pPr marL="342900" indent="-342900">
              <a:buAutoNum type="arabicPeriod"/>
            </a:pPr>
            <a:r>
              <a:rPr lang="pt-BR" altLang="en-US" sz="1300" b="1"/>
              <a:t>Conexão com as fontes de dados</a:t>
            </a:r>
            <a:r>
              <a:rPr lang="pt-BR" altLang="en-US" sz="1300"/>
              <a:t>: Para cada loja, conecte-se às bases de dados individuais;</a:t>
            </a:r>
            <a:endParaRPr lang="pt-BR" altLang="en-US" sz="1300"/>
          </a:p>
          <a:p>
            <a:pPr marL="342900" indent="-342900">
              <a:buAutoNum type="arabicPeriod"/>
            </a:pPr>
            <a:r>
              <a:rPr lang="pt-BR" altLang="en-US" sz="1300" b="1"/>
              <a:t>Mapeamento dos dados:</a:t>
            </a:r>
            <a:r>
              <a:rPr lang="pt-BR" altLang="en-US" sz="1300"/>
              <a:t> é essencial para a conformidade e integração dos dados na próxima fase de transformação. Esta etapa é criada para entender a estrutura de ambas as bases de dados, identificando quais colunas ou campos correspondem entre si;</a:t>
            </a:r>
            <a:endParaRPr lang="pt-BR" altLang="en-US" sz="1300"/>
          </a:p>
          <a:p>
            <a:pPr marL="342900" indent="-342900">
              <a:buAutoNum type="arabicPeriod"/>
            </a:pPr>
            <a:r>
              <a:rPr lang="pt-BR" altLang="en-US" sz="1300" b="1"/>
              <a:t>Configuração do processo de extração</a:t>
            </a:r>
            <a:r>
              <a:rPr lang="pt-BR" altLang="en-US" sz="1300"/>
              <a:t>: o Azure Data Factory é usado para realizar a extração periódica dos dados, seja semanalmente ou diário, por exemplo;</a:t>
            </a:r>
            <a:endParaRPr lang="pt-BR" altLang="en-US" sz="1300"/>
          </a:p>
          <a:p>
            <a:pPr marL="342900" indent="-342900">
              <a:buAutoNum type="arabicPeriod"/>
            </a:pPr>
            <a:r>
              <a:rPr lang="pt-BR" altLang="en-US" sz="1300" b="1"/>
              <a:t>Armezenamento</a:t>
            </a:r>
            <a:r>
              <a:rPr lang="pt-BR" altLang="en-US" sz="1300"/>
              <a:t>: Após a extração, os dados podem ser armazenados em um repositório intermediário (data lake) para realizar as próximas etapas de transformação e limpeza antes de carregá-los no DW;</a:t>
            </a:r>
            <a:endParaRPr lang="pt-BR" altLang="en-US" sz="1300"/>
          </a:p>
          <a:p>
            <a:pPr marL="342900" indent="-342900">
              <a:buAutoNum type="arabicPeriod"/>
            </a:pPr>
            <a:r>
              <a:rPr lang="pt-BR" altLang="en-US" sz="1300" b="1"/>
              <a:t>Automação</a:t>
            </a:r>
            <a:r>
              <a:rPr lang="pt-BR" altLang="en-US" sz="1300"/>
              <a:t>:esse processo é para que a extração ocorra de forma regular e seja monitorada por meio de alertas para qualquer falha. O Azure Data Factory permite configurar essa automação com notificações integradas.</a:t>
            </a:r>
            <a:endParaRPr lang="pt-BR" altLang="en-US" sz="1300"/>
          </a:p>
          <a:p>
            <a:pPr marL="342900" indent="-342900">
              <a:buAutoNum type="arabicPeriod"/>
            </a:pPr>
            <a:endParaRPr lang="pt-BR" altLang="en-US" sz="1300"/>
          </a:p>
        </p:txBody>
      </p:sp>
      <p:sp>
        <p:nvSpPr>
          <p:cNvPr id="3" name="Chave direita 2"/>
          <p:cNvSpPr/>
          <p:nvPr/>
        </p:nvSpPr>
        <p:spPr>
          <a:xfrm>
            <a:off x="4456430" y="2674620"/>
            <a:ext cx="391160" cy="559435"/>
          </a:xfrm>
          <a:prstGeom prst="rightBrace">
            <a:avLst/>
          </a:prstGeom>
          <a:noFill/>
          <a:ln>
            <a:solidFill>
              <a:schemeClr val="accent2"/>
            </a:solidFill>
          </a:ln>
          <a:extLst>
            <a:ext uri="{909E8E84-426E-40DD-AFC4-6F175D3DCCD1}">
              <a14:hiddenFill xmlns:a14="http://schemas.microsoft.com/office/drawing/2010/main">
                <a:solidFill>
                  <a:schemeClr val="tx1"/>
                </a:solidFill>
              </a14:hiddenFill>
            </a:ext>
          </a:extLst>
        </p:spPr>
        <p:style>
          <a:lnRef idx="2">
            <a:schemeClr val="accent1"/>
          </a:lnRef>
          <a:fillRef idx="0">
            <a:srgbClr val="FFFFFF"/>
          </a:fillRef>
          <a:effectRef idx="0">
            <a:srgbClr val="FFFFFF"/>
          </a:effectRef>
          <a:fontRef idx="minor">
            <a:schemeClr val="tx1"/>
          </a:fontRef>
        </p:style>
        <p:txBody>
          <a:bodyPr rtlCol="0" anchor="ctr"/>
          <a:p>
            <a:pPr algn="ctr"/>
            <a:endParaRPr lang="pt-BR" altLang="en-US"/>
          </a:p>
        </p:txBody>
      </p:sp>
      <p:sp>
        <p:nvSpPr>
          <p:cNvPr id="7" name="Caixa de Texto 6"/>
          <p:cNvSpPr txBox="1"/>
          <p:nvPr/>
        </p:nvSpPr>
        <p:spPr>
          <a:xfrm>
            <a:off x="5062855" y="2674620"/>
            <a:ext cx="4064000" cy="553085"/>
          </a:xfrm>
          <a:prstGeom prst="rect">
            <a:avLst/>
          </a:prstGeom>
          <a:noFill/>
        </p:spPr>
        <p:txBody>
          <a:bodyPr wrap="square" rtlCol="0">
            <a:spAutoFit/>
          </a:bodyPr>
          <a:p>
            <a:r>
              <a:rPr lang="pt-BR" altLang="en-US" sz="1500"/>
              <a:t>Criar uma visão única e detalhada do negócio, economizando tempo e reduzindo erros.</a:t>
            </a:r>
            <a:endParaRPr lang="pt-BR" altLang="en-US" sz="1500"/>
          </a:p>
        </p:txBody>
      </p:sp>
      <p:pic>
        <p:nvPicPr>
          <p:cNvPr id="9" name="Imagem 8"/>
          <p:cNvPicPr>
            <a:picLocks noChangeAspect="1"/>
          </p:cNvPicPr>
          <p:nvPr/>
        </p:nvPicPr>
        <p:blipFill>
          <a:blip r:embed="rId1"/>
          <a:stretch>
            <a:fillRect/>
          </a:stretch>
        </p:blipFill>
        <p:spPr>
          <a:xfrm>
            <a:off x="10666095" y="5493385"/>
            <a:ext cx="1636395" cy="1364615"/>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Espaço Reservado para Conteúdo 3"/>
          <p:cNvSpPr>
            <a:spLocks noGrp="1"/>
          </p:cNvSpPr>
          <p:nvPr>
            <p:ph idx="4"/>
          </p:nvPr>
        </p:nvSpPr>
        <p:spPr>
          <a:xfrm>
            <a:off x="6400800" y="1490345"/>
            <a:ext cx="5176520" cy="5014595"/>
          </a:xfrm>
        </p:spPr>
        <p:txBody>
          <a:bodyPr>
            <a:normAutofit fontScale="25000"/>
          </a:bodyPr>
          <a:p>
            <a:r>
              <a:rPr lang="pt-BR" altLang="en-US" sz="6000"/>
              <a:t>Azure Data Factory</a:t>
            </a:r>
            <a:endParaRPr lang="pt-BR" altLang="en-US" sz="6000"/>
          </a:p>
          <a:p>
            <a:endParaRPr lang="pt-BR" altLang="en-US" sz="2400"/>
          </a:p>
          <a:p>
            <a:endParaRPr lang="pt-BR" altLang="en-US" sz="2400"/>
          </a:p>
          <a:p>
            <a:endParaRPr lang="pt-BR" altLang="en-US" sz="2400"/>
          </a:p>
          <a:p>
            <a:pPr marL="0" indent="0">
              <a:buNone/>
            </a:pPr>
            <a:endParaRPr lang="pt-BR" altLang="en-US" sz="2400"/>
          </a:p>
          <a:p>
            <a:endParaRPr lang="pt-BR" altLang="en-US"/>
          </a:p>
          <a:p>
            <a:endParaRPr lang="pt-BR" altLang="en-US"/>
          </a:p>
          <a:p>
            <a:endParaRPr lang="pt-BR" altLang="en-US"/>
          </a:p>
          <a:p>
            <a:endParaRPr lang="pt-BR" altLang="en-US"/>
          </a:p>
          <a:p>
            <a:endParaRPr lang="pt-BR" altLang="en-US"/>
          </a:p>
          <a:p>
            <a:endParaRPr lang="pt-BR" altLang="en-US"/>
          </a:p>
          <a:p>
            <a:pPr marL="0" indent="0">
              <a:buNone/>
            </a:pPr>
            <a:endParaRPr lang="pt-BR" altLang="en-US"/>
          </a:p>
          <a:p>
            <a:pPr>
              <a:buFont typeface="Arial" panose="020B0604020202020204" pitchFamily="34" charset="0"/>
              <a:buChar char="→"/>
            </a:pPr>
            <a:r>
              <a:rPr lang="pt-BR" altLang="en-US" sz="3430"/>
              <a:t> </a:t>
            </a:r>
            <a:r>
              <a:rPr lang="pt-BR" altLang="en-US" sz="6000"/>
              <a:t>Permite que você escale os recursos de acordo com as necessidades do negócio;</a:t>
            </a:r>
            <a:endParaRPr lang="pt-BR" altLang="en-US" sz="6000"/>
          </a:p>
          <a:p>
            <a:pPr>
              <a:buFont typeface="Arial" panose="020B0604020202020204" pitchFamily="34" charset="0"/>
              <a:buChar char="→"/>
            </a:pPr>
            <a:r>
              <a:rPr lang="pt-BR" altLang="en-US" sz="6000"/>
              <a:t>Custos sob controle;</a:t>
            </a:r>
            <a:endParaRPr lang="pt-BR" altLang="en-US" sz="6000"/>
          </a:p>
          <a:p>
            <a:pPr>
              <a:buFont typeface="Arial" panose="020B0604020202020204" pitchFamily="34" charset="0"/>
              <a:buChar char="→"/>
            </a:pPr>
            <a:r>
              <a:rPr lang="pt-BR" altLang="en-US" sz="6000"/>
              <a:t>Consultas analíticas rápidas e em tempo real;</a:t>
            </a:r>
            <a:endParaRPr lang="pt-BR" altLang="en-US" sz="6000"/>
          </a:p>
          <a:p>
            <a:pPr>
              <a:buFont typeface="Arial" panose="020B0604020202020204" pitchFamily="34" charset="0"/>
              <a:buChar char="→"/>
            </a:pPr>
            <a:r>
              <a:rPr lang="pt-BR" altLang="en-US" sz="6000"/>
              <a:t>Segurança e Compliance</a:t>
            </a:r>
            <a:endParaRPr lang="pt-BR" altLang="en-US" sz="6000"/>
          </a:p>
          <a:p>
            <a:pPr marL="0" indent="0">
              <a:buNone/>
            </a:pPr>
            <a:endParaRPr lang="pt-BR" altLang="en-US"/>
          </a:p>
          <a:p>
            <a:endParaRPr lang="pt-BR" altLang="en-US"/>
          </a:p>
          <a:p>
            <a:pPr>
              <a:buFont typeface="Arial" panose="020B0604020202020204" pitchFamily="34" charset="0"/>
              <a:buChar char="→"/>
            </a:pPr>
            <a:endParaRPr lang="pt-BR" altLang="en-US"/>
          </a:p>
          <a:p>
            <a:pPr marL="0" indent="0">
              <a:buNone/>
            </a:pPr>
            <a:endParaRPr lang="pt-BR" altLang="en-US"/>
          </a:p>
        </p:txBody>
      </p:sp>
      <p:sp>
        <p:nvSpPr>
          <p:cNvPr id="5" name="Espaço Reservado para Conteúdo 4"/>
          <p:cNvSpPr>
            <a:spLocks noGrp="1"/>
          </p:cNvSpPr>
          <p:nvPr>
            <p:ph idx="3"/>
          </p:nvPr>
        </p:nvSpPr>
        <p:spPr/>
        <p:txBody>
          <a:bodyPr>
            <a:normAutofit lnSpcReduction="10000"/>
          </a:bodyPr>
          <a:p>
            <a:r>
              <a:rPr lang="pt-BR" altLang="en-US" sz="1500"/>
              <a:t>Modelo Star Squema</a:t>
            </a:r>
            <a:endParaRPr lang="pt-BR" altLang="en-US" sz="1500"/>
          </a:p>
          <a:p>
            <a:endParaRPr lang="pt-BR" altLang="en-US" sz="1500"/>
          </a:p>
          <a:p>
            <a:endParaRPr lang="pt-BR" altLang="en-US" sz="1500"/>
          </a:p>
          <a:p>
            <a:endParaRPr lang="pt-BR" altLang="en-US" sz="1500"/>
          </a:p>
          <a:p>
            <a:endParaRPr lang="pt-BR" altLang="en-US" sz="1500"/>
          </a:p>
          <a:p>
            <a:endParaRPr lang="pt-BR" altLang="en-US" sz="1500"/>
          </a:p>
          <a:p>
            <a:pPr marL="0" indent="0">
              <a:buNone/>
            </a:pPr>
            <a:endParaRPr lang="pt-BR" altLang="en-US" sz="1500"/>
          </a:p>
          <a:p>
            <a:pPr>
              <a:buFont typeface="Arial" panose="020B0604020202020204" pitchFamily="34" charset="0"/>
              <a:buChar char="→"/>
            </a:pPr>
            <a:r>
              <a:rPr lang="pt-BR" altLang="en-US" sz="1500"/>
              <a:t>Simplicidade e Clareza na Organização;</a:t>
            </a:r>
            <a:endParaRPr lang="pt-BR" altLang="en-US" sz="1500"/>
          </a:p>
          <a:p>
            <a:pPr>
              <a:buFont typeface="Arial" panose="020B0604020202020204" pitchFamily="34" charset="0"/>
              <a:buChar char="→"/>
            </a:pPr>
            <a:r>
              <a:rPr lang="pt-BR" altLang="en-US" sz="1500"/>
              <a:t>Cresce junto com a expansão da empresa;</a:t>
            </a:r>
            <a:endParaRPr lang="pt-BR" altLang="en-US" sz="1500"/>
          </a:p>
          <a:p>
            <a:pPr>
              <a:buFont typeface="Arial" panose="020B0604020202020204" pitchFamily="34" charset="0"/>
              <a:buChar char="→"/>
            </a:pPr>
            <a:r>
              <a:rPr lang="pt-BR" altLang="en-US" sz="1500"/>
              <a:t>Facilidade na criação da dashboards e relatórios;</a:t>
            </a:r>
            <a:endParaRPr lang="pt-BR" altLang="en-US" sz="1500"/>
          </a:p>
          <a:p>
            <a:pPr>
              <a:buFont typeface="Arial" panose="020B0604020202020204" pitchFamily="34" charset="0"/>
              <a:buChar char="→"/>
            </a:pPr>
            <a:r>
              <a:rPr lang="pt-BR" altLang="en-US" sz="1500"/>
              <a:t>Padronização de informações de cada loja.</a:t>
            </a:r>
            <a:endParaRPr lang="pt-BR" altLang="en-US" sz="1500"/>
          </a:p>
          <a:p>
            <a:pPr marL="0" indent="0">
              <a:buNone/>
            </a:pPr>
            <a:endParaRPr lang="pt-BR" altLang="en-US" sz="1500"/>
          </a:p>
          <a:p>
            <a:pPr marL="0" indent="0">
              <a:buNone/>
            </a:pPr>
            <a:endParaRPr lang="pt-BR" altLang="en-US" sz="1500"/>
          </a:p>
        </p:txBody>
      </p:sp>
      <p:sp>
        <p:nvSpPr>
          <p:cNvPr id="6" name="Título 5"/>
          <p:cNvSpPr>
            <a:spLocks noGrp="1"/>
          </p:cNvSpPr>
          <p:nvPr>
            <p:ph type="title" idx="2"/>
          </p:nvPr>
        </p:nvSpPr>
        <p:spPr/>
        <p:txBody>
          <a:bodyPr/>
          <a:p>
            <a:r>
              <a:rPr lang="pt-BR" altLang="en-US">
                <a:latin typeface="Bookman Old Style" panose="02050604050505020204" charset="0"/>
                <a:cs typeface="Bookman Old Style" panose="02050604050505020204" charset="0"/>
              </a:rPr>
              <a:t>Definições</a:t>
            </a:r>
            <a:endParaRPr lang="pt-BR" altLang="en-US">
              <a:latin typeface="Bookman Old Style" panose="02050604050505020204" charset="0"/>
              <a:cs typeface="Bookman Old Style" panose="02050604050505020204" charset="0"/>
            </a:endParaRPr>
          </a:p>
        </p:txBody>
      </p:sp>
      <p:pic>
        <p:nvPicPr>
          <p:cNvPr id="7" name="Imagem 6"/>
          <p:cNvPicPr>
            <a:picLocks noChangeAspect="1"/>
          </p:cNvPicPr>
          <p:nvPr/>
        </p:nvPicPr>
        <p:blipFill>
          <a:blip r:embed="rId1"/>
          <a:stretch>
            <a:fillRect/>
          </a:stretch>
        </p:blipFill>
        <p:spPr>
          <a:xfrm>
            <a:off x="1750695" y="2060575"/>
            <a:ext cx="2649855" cy="2012950"/>
          </a:xfrm>
          <a:prstGeom prst="rect">
            <a:avLst/>
          </a:prstGeom>
        </p:spPr>
      </p:pic>
      <p:pic>
        <p:nvPicPr>
          <p:cNvPr id="9" name="Imagem 8"/>
          <p:cNvPicPr>
            <a:picLocks noChangeAspect="1"/>
          </p:cNvPicPr>
          <p:nvPr/>
        </p:nvPicPr>
        <p:blipFill>
          <a:blip r:embed="rId2"/>
          <a:stretch>
            <a:fillRect/>
          </a:stretch>
        </p:blipFill>
        <p:spPr>
          <a:xfrm>
            <a:off x="6600825" y="1935480"/>
            <a:ext cx="4134485" cy="2263140"/>
          </a:xfrm>
          <a:prstGeom prst="rect">
            <a:avLst/>
          </a:prstGeom>
        </p:spPr>
      </p:pic>
    </p:spTree>
    <p:custDataLst>
      <p:tags r:id="rId3"/>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Left)">
                                      <p:cBhvr>
                                        <p:cTn id="7" dur="500"/>
                                        <p:tgtEl>
                                          <p:spTgt spid="7"/>
                                        </p:tgtEl>
                                      </p:cBhvr>
                                    </p:animEffect>
                                  </p:childTnLst>
                                </p:cTn>
                              </p:par>
                            </p:childTnLst>
                          </p:cTn>
                        </p:par>
                        <p:par>
                          <p:cTn id="8" fill="hold">
                            <p:stCondLst>
                              <p:cond delay="500"/>
                            </p:stCondLst>
                            <p:childTnLst>
                              <p:par>
                                <p:cTn id="9" presetID="18" presetClass="entr" presetSubtype="12"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strips(downLeft)">
                                      <p:cBhvr>
                                        <p:cTn id="1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ítulo 1"/>
          <p:cNvSpPr>
            <a:spLocks noGrp="1"/>
          </p:cNvSpPr>
          <p:nvPr>
            <p:ph type="title"/>
          </p:nvPr>
        </p:nvSpPr>
        <p:spPr/>
        <p:txBody>
          <a:bodyPr/>
          <a:p>
            <a:r>
              <a:rPr lang="pt-BR" altLang="en-US" sz="2500">
                <a:latin typeface="Bookman Old Style" panose="02050604050505020204" charset="0"/>
                <a:cs typeface="Bookman Old Style" panose="02050604050505020204" charset="0"/>
              </a:rPr>
              <a:t>Descrição do processo de l</a:t>
            </a:r>
            <a:r>
              <a:rPr lang="pt-BR" altLang="en-US" sz="2500">
                <a:latin typeface="Bookman Old Style" panose="02050604050505020204" charset="0"/>
                <a:cs typeface="Bookman Old Style" panose="02050604050505020204" charset="0"/>
              </a:rPr>
              <a:t>impeza dos dados extraídos;</a:t>
            </a:r>
            <a:endParaRPr lang="pt-BR" altLang="en-US" sz="2500">
              <a:latin typeface="Bookman Old Style" panose="02050604050505020204" charset="0"/>
              <a:cs typeface="Bookman Old Style" panose="02050604050505020204" charset="0"/>
            </a:endParaRPr>
          </a:p>
        </p:txBody>
      </p:sp>
      <p:sp>
        <p:nvSpPr>
          <p:cNvPr id="3" name="Espaço Reservado para Texto 2"/>
          <p:cNvSpPr>
            <a:spLocks noGrp="1"/>
          </p:cNvSpPr>
          <p:nvPr>
            <p:ph type="body" idx="1"/>
          </p:nvPr>
        </p:nvSpPr>
        <p:spPr/>
        <p:txBody>
          <a:bodyPr/>
          <a:p>
            <a:r>
              <a:rPr lang="pt-BR" altLang="en-US"/>
              <a:t>O processo de limpeza acontece após a extração e consiste em deixar os dados padronizados e consistentes, para que, durante as análises, os resultados sejam confiáveis. Ocorre dentro do Azure e é feito a partir de regras manuais ou automatizadas, e até mesmo o uso de linguagem de programação, como Pyhton e SQL.</a:t>
            </a:r>
            <a:endParaRPr lang="pt-BR" altLang="en-US"/>
          </a:p>
          <a:p>
            <a:pPr marL="0" indent="0">
              <a:buNone/>
            </a:pPr>
            <a:endParaRPr lang="pt-BR" altLang="en-US"/>
          </a:p>
          <a:p>
            <a:pPr>
              <a:buFont typeface="Arial" panose="020B0604020202020204" pitchFamily="34" charset="0"/>
              <a:buChar char="→"/>
            </a:pPr>
            <a:r>
              <a:rPr lang="pt-BR" altLang="en-US"/>
              <a:t> Remoção de dados duplicados, normalizar;</a:t>
            </a:r>
            <a:endParaRPr lang="pt-BR" altLang="en-US"/>
          </a:p>
          <a:p>
            <a:pPr>
              <a:buFont typeface="Arial" panose="020B0604020202020204" pitchFamily="34" charset="0"/>
              <a:buChar char="→"/>
            </a:pPr>
            <a:r>
              <a:rPr lang="pt-BR" altLang="en-US"/>
              <a:t> Tratamento de dados nulos;</a:t>
            </a:r>
            <a:endParaRPr lang="pt-BR" altLang="en-US"/>
          </a:p>
          <a:p>
            <a:pPr>
              <a:buFont typeface="Arial" panose="020B0604020202020204" pitchFamily="34" charset="0"/>
              <a:buChar char="→"/>
            </a:pPr>
            <a:r>
              <a:rPr lang="pt-BR" altLang="en-US"/>
              <a:t> Normalizar categorias para que fiquem com as mesmas configurações texto/número;</a:t>
            </a:r>
            <a:endParaRPr lang="pt-BR" altLang="en-US"/>
          </a:p>
          <a:p>
            <a:pPr marL="0" indent="0">
              <a:buFont typeface="Arial" panose="020B0604020202020204" pitchFamily="34" charset="0"/>
              <a:buNone/>
            </a:pPr>
            <a:endParaRPr lang="pt-BR" altLang="en-US"/>
          </a:p>
        </p:txBody>
      </p:sp>
      <p:pic>
        <p:nvPicPr>
          <p:cNvPr id="4" name="Imagem 3"/>
          <p:cNvPicPr>
            <a:picLocks noChangeAspect="1"/>
          </p:cNvPicPr>
          <p:nvPr/>
        </p:nvPicPr>
        <p:blipFill>
          <a:blip r:embed="rId1"/>
          <a:stretch>
            <a:fillRect/>
          </a:stretch>
        </p:blipFill>
        <p:spPr>
          <a:xfrm>
            <a:off x="10647045" y="5244465"/>
            <a:ext cx="1426845" cy="1426845"/>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ítulo 1"/>
          <p:cNvSpPr>
            <a:spLocks noGrp="1"/>
          </p:cNvSpPr>
          <p:nvPr>
            <p:ph type="title"/>
          </p:nvPr>
        </p:nvSpPr>
        <p:spPr/>
        <p:txBody>
          <a:bodyPr>
            <a:normAutofit/>
          </a:bodyPr>
          <a:p>
            <a:r>
              <a:rPr lang="pt-BR" altLang="en-US" sz="2780">
                <a:latin typeface="Bookman Old Style" panose="02050604050505020204" charset="0"/>
                <a:cs typeface="Bookman Old Style" panose="02050604050505020204" charset="0"/>
              </a:rPr>
              <a:t>Descrição do processo de Transformação dos dados extraídos</a:t>
            </a:r>
            <a:endParaRPr lang="pt-BR" altLang="en-US" sz="2780">
              <a:latin typeface="Bookman Old Style" panose="02050604050505020204" charset="0"/>
              <a:cs typeface="Bookman Old Style" panose="02050604050505020204" charset="0"/>
            </a:endParaRPr>
          </a:p>
        </p:txBody>
      </p:sp>
      <p:sp>
        <p:nvSpPr>
          <p:cNvPr id="3" name="Espaço Reservado para Texto 2"/>
          <p:cNvSpPr>
            <a:spLocks noGrp="1"/>
          </p:cNvSpPr>
          <p:nvPr>
            <p:ph type="body" idx="1"/>
          </p:nvPr>
        </p:nvSpPr>
        <p:spPr/>
        <p:txBody>
          <a:bodyPr/>
          <a:p>
            <a:r>
              <a:rPr lang="pt-BR" altLang="en-US" sz="1400"/>
              <a:t>Ajuda a transformar dados diversos em informações consistentes, padronizadas e unificadas. É uma etapa essencial para integrar dados de diferentes fontes e garantir que estejam prontos para análise em um Data Warehouse. É realizado no Azure.</a:t>
            </a:r>
            <a:endParaRPr lang="pt-BR" altLang="en-US" sz="1400"/>
          </a:p>
          <a:p>
            <a:pPr marL="0" indent="0">
              <a:buNone/>
            </a:pPr>
            <a:r>
              <a:rPr lang="pt-BR" altLang="en-US" sz="1400" b="1">
                <a:solidFill>
                  <a:schemeClr val="tx1"/>
                </a:solidFill>
              </a:rPr>
              <a:t>Principais passos:</a:t>
            </a:r>
            <a:endParaRPr lang="pt-BR" altLang="en-US" sz="1200" b="1">
              <a:solidFill>
                <a:schemeClr val="tx1"/>
              </a:solidFill>
            </a:endParaRPr>
          </a:p>
          <a:p>
            <a:pPr marL="0" indent="0">
              <a:buNone/>
            </a:pPr>
            <a:r>
              <a:rPr lang="pt-BR" altLang="en-US" sz="1400">
                <a:solidFill>
                  <a:schemeClr val="accent1"/>
                </a:solidFill>
              </a:rPr>
              <a:t>Dimensões conformadas:</a:t>
            </a:r>
            <a:r>
              <a:rPr lang="pt-BR" altLang="en-US" sz="1400"/>
              <a:t> precisam estar consistentes entre as duas lojas, como dimensão de cliente, de produto, e de tempo. </a:t>
            </a:r>
            <a:endParaRPr lang="pt-BR" altLang="en-US" sz="1400"/>
          </a:p>
          <a:p>
            <a:pPr marL="0" indent="0">
              <a:buNone/>
            </a:pPr>
            <a:r>
              <a:rPr lang="pt-BR" altLang="en-US" sz="1400">
                <a:solidFill>
                  <a:schemeClr val="accent1"/>
                </a:solidFill>
              </a:rPr>
              <a:t>Métricas Conformadas:</a:t>
            </a:r>
            <a:r>
              <a:rPr lang="pt-BR" altLang="en-US" sz="1400"/>
              <a:t> Métricas como total de vendas ou desconto aplicado precisam ser calculadas da mesma forma nas duas lojas, para que as análises comparativas sejam consistentes.</a:t>
            </a:r>
            <a:endParaRPr lang="pt-BR" altLang="en-US" sz="1400"/>
          </a:p>
          <a:p>
            <a:pPr marL="0" indent="0">
              <a:buNone/>
            </a:pPr>
            <a:r>
              <a:rPr lang="pt-BR" altLang="en-US" sz="1400">
                <a:solidFill>
                  <a:schemeClr val="accent1"/>
                </a:solidFill>
              </a:rPr>
              <a:t>Padronização de Valores:</a:t>
            </a:r>
            <a:r>
              <a:rPr lang="pt-BR" altLang="en-US" sz="1400"/>
              <a:t> padronizar termos e categorias, seja vlaores monetários ou em texto.</a:t>
            </a:r>
            <a:endParaRPr lang="pt-BR" altLang="en-US" sz="1400"/>
          </a:p>
          <a:p>
            <a:pPr marL="0" indent="0">
              <a:buNone/>
            </a:pPr>
            <a:r>
              <a:rPr lang="pt-BR" altLang="en-US" sz="1400">
                <a:solidFill>
                  <a:schemeClr val="accent1"/>
                </a:solidFill>
              </a:rPr>
              <a:t>Mapeamento de Colunas e Tipos de Dados:</a:t>
            </a:r>
            <a:r>
              <a:rPr lang="pt-BR" altLang="en-US" sz="1400"/>
              <a:t> Este passo ajusta os nomes das colunas e os tipos de dados para que sejam coerentes entre as duas fontes.</a:t>
            </a:r>
            <a:endParaRPr lang="pt-BR" altLang="en-US" sz="1400"/>
          </a:p>
          <a:p>
            <a:pPr marL="0" indent="0">
              <a:buNone/>
            </a:pPr>
            <a:r>
              <a:rPr lang="pt-BR" altLang="en-US" sz="1400">
                <a:solidFill>
                  <a:schemeClr val="accent1"/>
                </a:solidFill>
              </a:rPr>
              <a:t>Auditoria</a:t>
            </a:r>
            <a:r>
              <a:rPr lang="pt-BR" altLang="en-US" sz="1400"/>
              <a:t>: Após a conformação, é importante verificar a integridade dos dados e realizar auditorias que confirmem que as informações são consistentes e representam a realidade de ambas as lojas.</a:t>
            </a:r>
            <a:endParaRPr lang="pt-BR" altLang="en-US" sz="1400"/>
          </a:p>
          <a:p>
            <a:endParaRPr lang="pt-BR" altLang="en-US" sz="1400"/>
          </a:p>
        </p:txBody>
      </p:sp>
      <p:pic>
        <p:nvPicPr>
          <p:cNvPr id="4" name="Imagem 3"/>
          <p:cNvPicPr>
            <a:picLocks noChangeAspect="1"/>
          </p:cNvPicPr>
          <p:nvPr/>
        </p:nvPicPr>
        <p:blipFill>
          <a:blip r:embed="rId1"/>
          <a:stretch>
            <a:fillRect/>
          </a:stretch>
        </p:blipFill>
        <p:spPr>
          <a:xfrm>
            <a:off x="10738485" y="5236845"/>
            <a:ext cx="1162050" cy="1162050"/>
          </a:xfrm>
          <a:prstGeom prst="rect">
            <a:avLst/>
          </a:prstGeom>
        </p:spPr>
      </p:pic>
    </p:spTree>
    <p:custDataLst>
      <p:tags r:id="rId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10.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f*1"/>
  <p:tag name="KSO_WM_UNIT_LAYERLEVEL" val="1"/>
  <p:tag name="KSO_WM_TAG_VERSION" val="3.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3.0"/>
  <p:tag name="KSO_WM_BEAUTIFY_FLAG" val="#wm#"/>
</p:tagLst>
</file>

<file path=ppt/tags/tag105.xml><?xml version="1.0" encoding="utf-8"?>
<p:tagLst xmlns:p="http://schemas.openxmlformats.org/presentationml/2006/main">
  <p:tag name="KSO_WM_UNIT_ISCONTENTSTITLE" val="0"/>
  <p:tag name="KSO_WM_UNIT_ISNUMDGMTITLE" val="0"/>
  <p:tag name="KSO_WM_UNIT_PRESET_TEXT" val="Click to add subtitle"/>
  <p:tag name="KSO_WM_UNIT_NOCLEAR" val="0"/>
  <p:tag name="KSO_WM_UNIT_VALUE" val="17"/>
  <p:tag name="KSO_WM_UNIT_HIGHLIGHT" val="0"/>
  <p:tag name="KSO_WM_UNIT_COMPATIBLE" val="0"/>
  <p:tag name="KSO_WM_UNIT_DIAGRAM_ISNUMVISUAL" val="0"/>
  <p:tag name="KSO_WM_UNIT_DIAGRAM_ISREFERUNIT" val="0"/>
  <p:tag name="KSO_WM_UNIT_CONTENT_GROUP_TYPE" val="contentchip"/>
  <p:tag name="KSO_WM_UNIT_TYPE" val="b"/>
  <p:tag name="KSO_WM_UNIT_INDEX" val="1"/>
  <p:tag name="KSO_WM_UNIT_ID" val="_1*b*1"/>
  <p:tag name="KSO_WM_UNIT_LAYERLEVEL" val="1"/>
  <p:tag name="KSO_WM_TAG_VERSION" val="3.0"/>
  <p:tag name="KSO_WM_BEAUTIFY_FLAG" val="#wm#"/>
</p:tagLst>
</file>

<file path=ppt/tags/tag106.xml><?xml version="1.0" encoding="utf-8"?>
<p:tagLst xmlns:p="http://schemas.openxmlformats.org/presentationml/2006/main">
  <p:tag name="KSO_WM_UNIT_ISCONTENTSTITLE" val="0"/>
  <p:tag name="KSO_WM_UNIT_ISNUMDGMTITLE" val="0"/>
  <p:tag name="KSO_WM_UNIT_PRESET_TEXT" val="单击输入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a*1"/>
  <p:tag name="KSO_WM_UNIT_LAYERLEVEL" val="1"/>
  <p:tag name="KSO_WM_TAG_VERSION" val="3.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i*8"/>
  <p:tag name="KSO_WM_UNIT_LAYERLEVEL" val="1"/>
  <p:tag name="KSO_WM_TAG_VERSION" val="3.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ISCONTENTSTITLE" val="0"/>
  <p:tag name="KSO_WM_UNIT_ISNUMDGMTITLE" val="0"/>
  <p:tag name="KSO_WM_UNIT_PRESET_TEXT" val="Click to add subtitle"/>
  <p:tag name="KSO_WM_UNIT_NOCLEAR" val="0"/>
  <p:tag name="KSO_WM_UNIT_VALUE" val="17"/>
  <p:tag name="KSO_WM_UNIT_HIGHLIGHT" val="0"/>
  <p:tag name="KSO_WM_UNIT_COMPATIBLE" val="0"/>
  <p:tag name="KSO_WM_UNIT_DIAGRAM_ISNUMVISUAL" val="0"/>
  <p:tag name="KSO_WM_UNIT_DIAGRAM_ISREFERUNIT" val="0"/>
  <p:tag name="KSO_WM_UNIT_CONTENT_GROUP_TYPE" val="contentchip"/>
  <p:tag name="KSO_WM_UNIT_TYPE" val="b"/>
  <p:tag name="KSO_WM_UNIT_INDEX" val="1"/>
  <p:tag name="KSO_WM_UNIT_ID" val="_1*b*1"/>
  <p:tag name="KSO_WM_UNIT_LAYERLEVEL" val="1"/>
  <p:tag name="KSO_WM_TAG_VERSION" val="3.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11.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1"/>
  <p:tag name="KSO_WM_UNIT_ID" val="_1*f*1"/>
  <p:tag name="KSO_WM_UNIT_LAYERLEVEL" val="1"/>
  <p:tag name="KSO_WM_TAG_VERSION" val="3.0"/>
  <p:tag name="KSO_WM_BEAUTIFY_FLAG" val="#wm#"/>
</p:tagLst>
</file>

<file path=ppt/tags/tag11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13.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2*a*1"/>
  <p:tag name="KSO_WM_UNIT_LAYERLEVEL" val="1"/>
  <p:tag name="KSO_WM_TAG_VERSION" val="3.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12.xml><?xml version="1.0" encoding="utf-8"?>
<p:tagLst xmlns:p="http://schemas.openxmlformats.org/presentationml/2006/main">
  <p:tag name="KSO_WM_UNIT_ISCONTENTSTITLE" val="0"/>
  <p:tag name="KSO_WM_UNIT_ISNUMDGMTITLE" val="0"/>
  <p:tag name="KSO_WM_UNIT_PRESET_TEXT" val="单击此处添&#10;加文档标题内容"/>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a*1"/>
  <p:tag name="KSO_WM_UNIT_LAYERLEVEL" val="1"/>
  <p:tag name="KSO_WM_TAG_VERSION" val="3.0"/>
  <p:tag name="KSO_WM_BEAUTIFY_FLAG" val="#wm#"/>
</p:tagLst>
</file>

<file path=ppt/tags/tag120.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3.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128.xml><?xml version="1.0" encoding="utf-8"?>
<p:tagLst xmlns:p="http://schemas.openxmlformats.org/presentationml/2006/main">
  <p:tag name="KSO_WM_UNIT_PRESET_TEXT" val="01"/>
  <p:tag name="KSO_WM_UNIT_NOCLEAR" val="0"/>
  <p:tag name="KSO_WM_UNIT_VALUE" val="6"/>
  <p:tag name="KSO_WM_UNIT_HIGHLIGHT" val="0"/>
  <p:tag name="KSO_WM_UNIT_COMPATIBLE" val="1"/>
  <p:tag name="KSO_WM_UNIT_DIAGRAM_ISNUMVISUAL" val="0"/>
  <p:tag name="KSO_WM_UNIT_DIAGRAM_ISREFERUNIT" val="0"/>
  <p:tag name="KSO_WM_UNIT_CONTENT_GROUP_TYPE" val="contentchip"/>
  <p:tag name="KSO_WM_UNIT_TYPE" val="e"/>
  <p:tag name="KSO_WM_UNIT_INDEX" val="1"/>
  <p:tag name="KSO_WM_UNIT_ID" val="_4*e*1"/>
  <p:tag name="KSO_WM_UNIT_LAYERLEVEL" val="1"/>
  <p:tag name="KSO_WM_TAG_VERSION" val="3.0"/>
  <p:tag name="KSO_WM_BEAUTIFY_FLAG" val="#wm#"/>
</p:tagLst>
</file>

<file path=ppt/tags/tag129.xml><?xml version="1.0" encoding="utf-8"?>
<p:tagLst xmlns:p="http://schemas.openxmlformats.org/presentationml/2006/main">
  <p:tag name="KSO_WM_UNIT_ISCONTENTSTITLE" val="0"/>
  <p:tag name="KSO_WM_UNIT_ISNUMDGMTITLE" val="0"/>
  <p:tag name="KSO_WM_UNIT_PRESET_TEXT" val="输入章节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4*a*1"/>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3.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34.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135.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136.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5*a*1"/>
  <p:tag name="KSO_WM_UNIT_LAYERLEVEL" val="1"/>
  <p:tag name="KSO_WM_TAG_VERSION" val="3.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40.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141.xml><?xml version="1.0" encoding="utf-8"?>
<p:tagLst xmlns:p="http://schemas.openxmlformats.org/presentationml/2006/main">
  <p:tag name="KSO_WM_UNIT_TEXT_FILL_FORE_SCHEMECOLOR_INDEX_BRIGHTNESS" val="0.15"/>
  <p:tag name="KSO_WM_UNIT_TEXT_FILL_FORE_SCHEMECOLOR_INDEX" val="13"/>
  <p:tag name="KSO_WM_UNIT_TEXT_FILL_TYPE" val="1"/>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14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143.xml><?xml version="1.0" encoding="utf-8"?>
<p:tagLst xmlns:p="http://schemas.openxmlformats.org/presentationml/2006/main">
  <p:tag name="KSO_WM_UNIT_TEXT_FILL_FORE_SCHEMECOLOR_INDEX_BRIGHTNESS" val="0.15"/>
  <p:tag name="KSO_WM_UNIT_TEXT_FILL_FORE_SCHEMECOLOR_INDEX" val="13"/>
  <p:tag name="KSO_WM_UNIT_TEXT_FILL_TYPE" val="1"/>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144.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6*a*1"/>
  <p:tag name="KSO_WM_UNIT_LAYERLEVEL" val="1"/>
  <p:tag name="KSO_WM_TAG_VERSION" val="3.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48.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7*a*1"/>
  <p:tag name="KSO_WM_UNIT_LAYERLEVEL" val="1"/>
  <p:tag name="KSO_WM_TAG_VERSION" val="3.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55.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59.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CONTENT_GROUP_TYPE" val="titlestyle"/>
  <p:tag name="KSO_WM_UNIT_TYPE" val="b"/>
  <p:tag name="KSO_WM_UNIT_INDEX" val="1"/>
  <p:tag name="KSO_WM_UNIT_ID" val="_10*b*1"/>
  <p:tag name="KSO_WM_UNIT_LAYERLEVEL" val="1"/>
  <p:tag name="KSO_WM_TAG_VERSION" val="3.0"/>
  <p:tag name="KSO_WM_BEAUTIFY_FLAG" val="#wm#"/>
</p:tagLst>
</file>

<file path=ppt/tags/tag16.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60.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10*a*1"/>
  <p:tag name="KSO_WM_UNIT_LAYERLEVEL" val="1"/>
  <p:tag name="KSO_WM_TAG_VERSION" val="3.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1*i*4"/>
  <p:tag name="KSO_WM_UNIT_LAYERLEVEL" val="1"/>
  <p:tag name="KSO_WM_TAG_VERSION" val="3.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1*i*5"/>
  <p:tag name="KSO_WM_UNIT_LAYERLEVEL" val="1"/>
  <p:tag name="KSO_WM_TAG_VERSION" val="3.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Lst>
</file>

<file path=ppt/tags/tag17.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2*a*1"/>
  <p:tag name="KSO_WM_UNIT_LAYERLEVEL" val="1"/>
  <p:tag name="KSO_WM_TAG_VERSION" val="3.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11*i*7"/>
  <p:tag name="KSO_WM_UNIT_LAYERLEVEL" val="1"/>
  <p:tag name="KSO_WM_TAG_VERSION" val="3.0"/>
  <p:tag name="KSO_WM_BEAUTIFY_FLAG" val="#wm#"/>
</p:tagLst>
</file>

<file path=ppt/tags/tag171.xml><?xml version="1.0" encoding="utf-8"?>
<p:tagLst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1*a*1"/>
  <p:tag name="KSO_WM_UNIT_LAYERLEVEL" val="1"/>
  <p:tag name="KSO_WM_TAG_VERSION" val="3.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1*i*8"/>
  <p:tag name="KSO_WM_UNIT_LAYERLEVEL" val="1"/>
  <p:tag name="KSO_WM_TAG_VERSION" val="3.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76.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1"/>
  <p:tag name="KSO_WM_UNIT_ID" val="_11*f*1"/>
  <p:tag name="KSO_WM_UNIT_LAYERLEVEL" val="1"/>
  <p:tag name="KSO_WM_TAG_VERSION" val="3.0"/>
  <p:tag name="KSO_WM_BEAUTIFY_FLAG" val="#wm#"/>
</p:tagLst>
</file>

<file path=ppt/tags/tag177.xml><?xml version="1.0" encoding="utf-8"?>
<p:tagLst xmlns:p="http://schemas.openxmlformats.org/presentationml/2006/main">
  <p:tag name="KSO_WM_UNIT_NOCLEAR" val="0"/>
  <p:tag name="KSO_WM_UNIT_ISCONTENTSTITLE" val="0"/>
  <p:tag name="KSO_WM_UNIT_ISNUMDGMTITLE" val="0"/>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178.xml><?xml version="1.0" encoding="utf-8"?>
<p:tagLst xmlns:p="http://schemas.openxmlformats.org/presentationml/2006/main">
  <p:tag name="KSO_WM_UNIT_NOCLEAR" val="0"/>
  <p:tag name="KSO_WM_UNIT_ISCONTENTSTITLE" val="0"/>
  <p:tag name="KSO_WM_UNIT_ISNUMDGMTITLE" val="0"/>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8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598"/>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3.0"/>
  <p:tag name="KSO_WM_BEAUTIFY_FLAG" val="#wm#"/>
  <p:tag name="KSO_WM_TEMPLATE_CATEGORY" val="custom"/>
  <p:tag name="KSO_WM_TEMPLATE_INDEX" val="20233407"/>
</p:tagLst>
</file>

<file path=ppt/tags/tag18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3407"/>
</p:tagLst>
</file>

<file path=ppt/tags/tag184.xml><?xml version="1.0" encoding="utf-8"?>
<p:tagLst xmlns:p="http://schemas.openxmlformats.org/presentationml/2006/main">
  <p:tag name="KSO_WM_TEMPLATE_THUMBS_INDEX" val="1、11"/>
  <p:tag name="KSO_WM_SPECIAL_SOURCE" val="bdnull"/>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07"/>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90.xml><?xml version="1.0" encoding="utf-8"?>
<p:tagLst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f*1"/>
  <p:tag name="KSO_WM_UNIT_LAYERLEVEL" val="1"/>
  <p:tag name="KSO_WM_TAG_VERSION" val="1.0"/>
  <p:tag name="KSO_WM_BEAUTIFY_FLAG" val="#wm#"/>
</p:tagLst>
</file>

<file path=ppt/tags/tag191.xml><?xml version="1.0" encoding="utf-8"?>
<p:tagLst xmlns:p="http://schemas.openxmlformats.org/presentationml/2006/main">
  <p:tag name="KSO_WM_UNIT_ISCONTENTSTITLE" val="0"/>
  <p:tag name="KSO_WM_UNIT_ISNUMDGMTITLE" val="0"/>
  <p:tag name="KSO_WM_UNIT_PRESET_TEXT" val="添加副标题"/>
  <p:tag name="KSO_WM_UNIT_NOCLEAR" val="0"/>
  <p:tag name="KSO_WM_UNIT_VALUE" val="17"/>
  <p:tag name="KSO_WM_UNIT_HIGHLIGHT" val="0"/>
  <p:tag name="KSO_WM_UNIT_COMPATIBLE" val="0"/>
  <p:tag name="KSO_WM_UNIT_DIAGRAM_ISNUMVISUAL" val="0"/>
  <p:tag name="KSO_WM_UNIT_DIAGRAM_ISREFERUNIT" val="0"/>
  <p:tag name="KSO_WM_UNIT_CONTENT_GROUP_TYPE" val="contentchip"/>
  <p:tag name="KSO_WM_UNIT_TYPE" val="b"/>
  <p:tag name="KSO_WM_UNIT_INDEX" val="1"/>
  <p:tag name="KSO_WM_UNIT_ID" val="_1*b*1"/>
  <p:tag name="KSO_WM_UNIT_LAYERLEVEL" val="1"/>
  <p:tag name="KSO_WM_TAG_VERSION" val="1.0"/>
  <p:tag name="KSO_WM_BEAUTIFY_FLAG" val="#wm#"/>
</p:tagLst>
</file>

<file path=ppt/tags/tag192.xml><?xml version="1.0" encoding="utf-8"?>
<p:tagLst xmlns:p="http://schemas.openxmlformats.org/presentationml/2006/main">
  <p:tag name="KSO_WM_UNIT_ISCONTENTSTITLE" val="0"/>
  <p:tag name="KSO_WM_UNIT_ISNUMDGMTITLE" val="0"/>
  <p:tag name="KSO_WM_UNIT_PRESET_TEXT" val="添加文档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a*1"/>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2*i*1"/>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2*i*2"/>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2*i*3"/>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4"/>
  <p:tag name="KSO_WM_UNIT_ID" val="_2*i*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2*i*5"/>
  <p:tag name="KSO_WM_UNIT_LAYERLEVEL" val="1"/>
  <p:tag name="KSO_WM_TAG_VERSION" val="1.0"/>
  <p:tag name="KSO_WM_BEAUTIFY_FLAG" val="#wm#"/>
</p:tagLst>
</file>

<file path=ppt/tags/tag201.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1.0"/>
  <p:tag name="KSO_WM_BEAUTIFY_FLAG" val="#wm#"/>
</p:tagLst>
</file>

<file path=ppt/tags/tag202.xml><?xml version="1.0" encoding="utf-8"?>
<p:tagLst xmlns:p="http://schemas.openxmlformats.org/presentationml/2006/main">
  <p:tag name="KSO_WM_UNIT_ISCONTENTSTITLE" val="0"/>
  <p:tag name="KSO_WM_UNIT_ISNUMDGMTITLE" val="0"/>
  <p:tag name="KSO_WM_UNIT_PRESET_TEXT" val="单击此处添加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2*a*1"/>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2*i*6"/>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3*i*5"/>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1.0"/>
  <p:tag name="KSO_WM_BEAUTIFY_FLAG" val="#wm#"/>
</p:tagLst>
</file>

<file path=ppt/tags/tag209.xml><?xml version="1.0" encoding="utf-8"?>
<p:tagLst xmlns:p="http://schemas.openxmlformats.org/presentationml/2006/main">
  <p:tag name="KSO_WM_UNIT_ISCONTENTSTITLE" val="1"/>
  <p:tag name="KSO_WM_UNIT_ISNUMDGMTITLE" val="0"/>
  <p:tag name="KSO_WM_UNIT_PRESET_TEXT" val="CONTENTS"/>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1"/>
  <p:tag name="KSO_WM_UNIT_ID" val="_4*i*1"/>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4"/>
  <p:tag name="KSO_WM_UNIT_ID" val="_4*i*4"/>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5"/>
  <p:tag name="KSO_WM_UNIT_ID" val="_4*i*5"/>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6"/>
  <p:tag name="KSO_WM_UNIT_ID" val="_4*i*6"/>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4*i*7"/>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4*i*8"/>
  <p:tag name="KSO_WM_UNIT_LAYERLEVEL" val="1"/>
  <p:tag name="KSO_WM_TAG_VERSION" val="1.0"/>
  <p:tag name="KSO_WM_BEAUTIFY_FLAG" val="#wm#"/>
</p:tagLst>
</file>

<file path=ppt/tags/tag226.xml><?xml version="1.0" encoding="utf-8"?>
<p:tagLst xmlns:p="http://schemas.openxmlformats.org/presentationml/2006/main">
  <p:tag name="KSO_WM_UNIT_PRESET_TEXT" val="PART ONE"/>
  <p:tag name="KSO_WM_UNIT_NOCLEAR" val="0"/>
  <p:tag name="KSO_WM_UNIT_VALUE" val="6"/>
  <p:tag name="KSO_WM_UNIT_HIGHLIGHT" val="0"/>
  <p:tag name="KSO_WM_UNIT_COMPATIBLE" val="1"/>
  <p:tag name="KSO_WM_UNIT_DIAGRAM_ISNUMVISUAL" val="0"/>
  <p:tag name="KSO_WM_UNIT_DIAGRAM_ISREFERUNIT" val="0"/>
  <p:tag name="KSO_WM_UNIT_CONTENT_GROUP_TYPE" val="contentchip"/>
  <p:tag name="KSO_WM_UNIT_TYPE" val="e"/>
  <p:tag name="KSO_WM_UNIT_INDEX" val="1"/>
  <p:tag name="KSO_WM_UNIT_ID" val="_4*e*1"/>
  <p:tag name="KSO_WM_UNIT_LAYERLEVEL" val="1"/>
  <p:tag name="KSO_WM_TAG_VERSION" val="1.0"/>
  <p:tag name="KSO_WM_BEAUTIFY_FLAG" val="#wm#"/>
</p:tagLst>
</file>

<file path=ppt/tags/tag227.xml><?xml version="1.0" encoding="utf-8"?>
<p:tagLst xmlns:p="http://schemas.openxmlformats.org/presentationml/2006/main">
  <p:tag name="KSO_WM_UNIT_ISCONTENTSTITLE" val="0"/>
  <p:tag name="KSO_WM_UNIT_ISNUMDGMTITLE" val="0"/>
  <p:tag name="KSO_WM_UNIT_PRESET_TEXT" val="单击添加章节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4*a*1"/>
  <p:tag name="KSO_WM_UNIT_LAYERLEVEL" val="1"/>
  <p:tag name="KSO_WM_TAG_VERSION" val="1.0"/>
  <p:tag name="KSO_WM_BEAUTIFY_FLAG" val="#wm#"/>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5*i*1"/>
  <p:tag name="KSO_WM_UNIT_LAYERLEVEL" val="1"/>
  <p:tag name="KSO_WM_TAG_VERSION" val="1.0"/>
  <p:tag name="KSO_WM_BEAUTIFY_FLAG" val="#wm#"/>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5*i*2"/>
  <p:tag name="KSO_WM_UNIT_LAYERLEVEL" val="1"/>
  <p:tag name="KSO_WM_TAG_VERSION" val="1.0"/>
  <p:tag name="KSO_WM_BEAUTIFY_FLAG" val="#wm#"/>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5*i*3"/>
  <p:tag name="KSO_WM_UNIT_LAYERLEVEL" val="1"/>
  <p:tag name="KSO_WM_TAG_VERSION" val="1.0"/>
  <p:tag name="KSO_WM_BEAUTIFY_FLAG" val="#wm#"/>
</p:tagLst>
</file>

<file path=ppt/tags/tag234.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1.0"/>
  <p:tag name="KSO_WM_BEAUTIFY_FLAG" val="#wm#"/>
</p:tagLst>
</file>

<file path=ppt/tags/tag235.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1.0"/>
  <p:tag name="KSO_WM_BEAUTIFY_FLAG" val="#wm#"/>
</p:tagLst>
</file>

<file path=ppt/tags/tag236.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5*a*1"/>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6*i*1"/>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6*i*2"/>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6*i*3"/>
  <p:tag name="KSO_WM_UNIT_LAYERLEVEL" val="1"/>
  <p:tag name="KSO_WM_TAG_VERSION" val="1.0"/>
  <p:tag name="KSO_WM_BEAUTIFY_FLAG" val="#wm#"/>
</p:tagLst>
</file>

<file path=ppt/tags/tag243.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6*a*1"/>
  <p:tag name="KSO_WM_UNIT_LAYERLEVEL" val="1"/>
  <p:tag name="KSO_WM_TAG_VERSION" val="1.0"/>
  <p:tag name="KSO_WM_BEAUTIFY_FLAG" val="#wm#"/>
</p:tagLst>
</file>

<file path=ppt/tags/tag244.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1.0"/>
  <p:tag name="KSO_WM_BEAUTIFY_FLAG" val="#wm#"/>
</p:tagLst>
</file>

<file path=ppt/tags/tag245.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1.0"/>
  <p:tag name="KSO_WM_BEAUTIFY_FLAG" val="#wm#"/>
</p:tagLst>
</file>

<file path=ppt/tags/tag246.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1.0"/>
  <p:tag name="KSO_WM_BEAUTIFY_FLAG" val="#wm#"/>
</p:tagLst>
</file>

<file path=ppt/tags/tag247.xml><?xml version="1.0" encoding="utf-8"?>
<p:tagLst xmlns:p="http://schemas.openxmlformats.org/presentationml/2006/main">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1.0"/>
  <p:tag name="KSO_WM_BEAUTIFY_FLAG" val="#wm#"/>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7*i*1"/>
  <p:tag name="KSO_WM_UNIT_LAYERLEVEL" val="1"/>
  <p:tag name="KSO_WM_TAG_VERSION" val="1.0"/>
  <p:tag name="KSO_WM_BEAUTIFY_FLAG" val="#wm#"/>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7*i*2"/>
  <p:tag name="KSO_WM_UNIT_LAYERLEVEL" val="1"/>
  <p:tag name="KSO_WM_TAG_VERSION" val="1.0"/>
  <p:tag name="KSO_WM_BEAUTIFY_FLAG" val="#wm#"/>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7*i*3"/>
  <p:tag name="KSO_WM_UNIT_LAYERLEVEL" val="1"/>
  <p:tag name="KSO_WM_TAG_VERSION" val="1.0"/>
  <p:tag name="KSO_WM_BEAUTIFY_FLAG" val="#wm#"/>
</p:tagLst>
</file>

<file path=ppt/tags/tag254.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7*a*1"/>
  <p:tag name="KSO_WM_UNIT_LAYERLEVEL" val="1"/>
  <p:tag name="KSO_WM_TAG_VERSION" val="1.0"/>
  <p:tag name="KSO_WM_BEAUTIFY_FLAG" val="#wm#"/>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8*i*2"/>
  <p:tag name="KSO_WM_UNIT_LAYERLEVEL" val="1"/>
  <p:tag name="KSO_WM_TAG_VERSION" val="1.0"/>
  <p:tag name="KSO_WM_BEAUTIFY_FLAG" val="#wm#"/>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8*i*1"/>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 name="KSO_WM_BEAUTIFY_FLAG" val="#wm#"/>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9*i*2"/>
  <p:tag name="KSO_WM_UNIT_LAYERLEVEL" val="1"/>
  <p:tag name="KSO_WM_TAG_VERSION" val="1.0"/>
  <p:tag name="KSO_WM_BEAUTIFY_FLAG" val="#wm#"/>
</p:tagLst>
</file>

<file path=ppt/tags/tag265.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1.0"/>
  <p:tag name="KSO_WM_BEAUTIFY_FLAG" val="#wm#"/>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4*i*5"/>
  <p:tag name="KSO_WM_UNIT_LAYERLEVEL" val="1"/>
  <p:tag name="KSO_WM_TAG_VERSION" val="3.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0*i*2"/>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10*i*3"/>
  <p:tag name="KSO_WM_UNIT_LAYERLEVEL" val="1"/>
  <p:tag name="KSO_WM_TAG_VERSION" val="1.0"/>
  <p:tag name="KSO_WM_BEAUTIFY_FLAG" val="#wm#"/>
</p:tagLst>
</file>

<file path=ppt/tags/tag272.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10*a*1"/>
  <p:tag name="KSO_WM_UNIT_LAYERLEVEL" val="1"/>
  <p:tag name="KSO_WM_TAG_VERSION" val="1.0"/>
  <p:tag name="KSO_WM_BEAUTIFY_FLAG" val="#wm#"/>
</p:tagLst>
</file>

<file path=ppt/tags/tag273.xml><?xml version="1.0" encoding="utf-8"?>
<p:tagLst xmlns:p="http://schemas.openxmlformats.org/presentationml/2006/main">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CONTENT_GROUP_TYPE" val="titlestyle"/>
  <p:tag name="KSO_WM_UNIT_TYPE" val="b"/>
  <p:tag name="KSO_WM_UNIT_INDEX" val="1"/>
  <p:tag name="KSO_WM_UNIT_ID" val="_10*b*1"/>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1*i*5"/>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1.0"/>
  <p:tag name="KSO_WM_BEAUTIFY_FLAG" val="#wm#"/>
</p:tagLst>
</file>

<file path=ppt/tags/tag28.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9"/>
  <p:tag name="KSO_WM_UNIT_LINE_FORE_SCHEMECOLOR_INDEX_2_POS" val="1"/>
  <p:tag name="KSO_WM_UNIT_LINE_FORE_SCHEMECOLOR_INDEX_2_TRANS" val="0"/>
  <p:tag name="KSO_WM_UNIT_LINE_GRADIENT_TYPE" val="0"/>
  <p:tag name="KSO_WM_UNIT_LINE_GRADIENT_ANGLE" val="0"/>
  <p:tag name="KSO_WM_UNIT_LINE_GRADIENT_DIRECTION" val="3"/>
  <p:tag name="KSO_WM_UNIT_LINE_FILL_TYPE" val="5"/>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1"/>
  <p:tag name="KSO_WM_UNIT_ID" val="_4*i*1"/>
  <p:tag name="KSO_WM_UNIT_LAYERLEVEL" val="1"/>
  <p:tag name="KSO_WM_TAG_VERSION" val="3.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1*i*4"/>
  <p:tag name="KSO_WM_UNIT_LAYERLEVEL" val="1"/>
  <p:tag name="KSO_WM_TAG_VERSION" val="1.0"/>
  <p:tag name="KSO_WM_BEAUTIFY_FLAG" val="#wm#"/>
</p:tagLst>
</file>

<file path=ppt/tags/tag282.xml><?xml version="1.0" encoding="utf-8"?>
<p:tagLst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1*a*1"/>
  <p:tag name="KSO_WM_UNIT_LAYERLEVEL" val="1"/>
  <p:tag name="KSO_WM_TAG_VERSION" val="1.0"/>
  <p:tag name="KSO_WM_BEAUTIFY_FLAG" val="#wm#"/>
</p:tagLst>
</file>

<file path=ppt/tags/tag283.xml><?xml version="1.0" encoding="utf-8"?>
<p:tagLst xmlns:p="http://schemas.openxmlformats.org/presentationml/2006/main">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1*f*1"/>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1.0"/>
  <p:tag name="KSO_WM_BEAUTIFY_FLAG" val="#wm#"/>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CONTENT_GROUP_TYPE" val="titlestyle"/>
  <p:tag name="KSO_WM_UNIT_TYPE" val="i"/>
  <p:tag name="KSO_WM_UNIT_INDEX" val="3"/>
  <p:tag name="KSO_WM_UNIT_ID" val="_0*i*3"/>
  <p:tag name="KSO_WM_UNIT_LAYERLEVEL" val="1"/>
  <p:tag name="KSO_WM_TAG_VERSION" val="1.0"/>
  <p:tag name="KSO_WM_BEAUTIFY_FLAG" val="#wm#"/>
</p:tagLst>
</file>

<file path=ppt/tags/tag29.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PRESET_TEXT" val="01"/>
  <p:tag name="KSO_WM_UNIT_NOCLEAR" val="0"/>
  <p:tag name="KSO_WM_UNIT_VALUE" val="6"/>
  <p:tag name="KSO_WM_UNIT_HIGHLIGHT" val="0"/>
  <p:tag name="KSO_WM_UNIT_COMPATIBLE" val="1"/>
  <p:tag name="KSO_WM_UNIT_DIAGRAM_ISNUMVISUAL" val="0"/>
  <p:tag name="KSO_WM_UNIT_DIAGRAM_ISREFERUNIT" val="0"/>
  <p:tag name="KSO_WM_UNIT_CONTENT_GROUP_TYPE" val="contentchip"/>
  <p:tag name="KSO_WM_UNIT_TYPE" val="e"/>
  <p:tag name="KSO_WM_UNIT_INDEX" val="1"/>
  <p:tag name="KSO_WM_UNIT_ID" val="_4*e*1"/>
  <p:tag name="KSO_WM_UNIT_LAYERLEVEL" val="1"/>
  <p:tag name="KSO_WM_TAG_VERSION" val="3.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3424"/>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3424"/>
</p:tagLst>
</file>

<file path=ppt/tags/tag295.xml><?xml version="1.0" encoding="utf-8"?>
<p:tagLst xmlns:p="http://schemas.openxmlformats.org/presentationml/2006/main">
  <p:tag name="KSO_WM_SPECIAL_SOURCE" val="bdnull"/>
  <p:tag name="KSO_WM_TEMPLATE_THUMBS_INDEX" val="1、9"/>
  <p:tag name="KSO_WM_TEMPLATE_SUBCATEGORY" val="29"/>
  <p:tag name="KSO_WM_TEMPLATE_MASTER_TYPE" val="0"/>
  <p:tag name="KSO_WM_TEMPLATE_COLOR_TYPE" val="1"/>
  <p:tag name="KSO_WM_TAG_VERSION" val="1.0"/>
  <p:tag name="KSO_WM_BEAUTIFY_FLAG" val="#wm#"/>
  <p:tag name="KSO_WM_TEMPLATE_CATEGORY" val="custom"/>
  <p:tag name="KSO_WM_TEMPLATE_INDEX" val="20233424"/>
</p:tagLst>
</file>

<file path=ppt/tags/tag296.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97.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SUBTYPE" val="b"/>
  <p:tag name="KSO_WM_UNIT_PRESET_TEXT" val="Name"/>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custom20233405_1*f*1"/>
  <p:tag name="KSO_WM_TEMPLATE_CATEGORY" val="custom"/>
  <p:tag name="KSO_WM_TEMPLATE_INDEX" val="20233405"/>
  <p:tag name="KSO_WM_UNIT_LAYERLEVEL" val="1"/>
  <p:tag name="KSO_WM_TAG_VERSION" val="3.0"/>
  <p:tag name="KSO_WM_BEAUTIFY_FLAG" val="#wm#"/>
</p:tagLst>
</file>

<file path=ppt/tags/tag298.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ISCONTENTSTITLE" val="0"/>
  <p:tag name="KSO_WM_UNIT_ISNUMDGMTITLE" val="0"/>
  <p:tag name="KSO_WM_UNIT_PRESET_TEXT" val="Click to add subtitle"/>
  <p:tag name="KSO_WM_UNIT_NOCLEAR" val="0"/>
  <p:tag name="KSO_WM_UNIT_VALUE" val="17"/>
  <p:tag name="KSO_WM_UNIT_HIGHLIGHT" val="0"/>
  <p:tag name="KSO_WM_UNIT_COMPATIBLE" val="0"/>
  <p:tag name="KSO_WM_UNIT_DIAGRAM_ISNUMVISUAL" val="0"/>
  <p:tag name="KSO_WM_UNIT_DIAGRAM_ISREFERUNIT" val="0"/>
  <p:tag name="KSO_WM_UNIT_CONTENT_GROUP_TYPE" val="contentchip"/>
  <p:tag name="KSO_WM_UNIT_TYPE" val="b"/>
  <p:tag name="KSO_WM_UNIT_INDEX" val="1"/>
  <p:tag name="KSO_WM_UNIT_ID" val="custom20233405_1*b*1"/>
  <p:tag name="KSO_WM_TEMPLATE_CATEGORY" val="custom"/>
  <p:tag name="KSO_WM_TEMPLATE_INDEX" val="20233405"/>
  <p:tag name="KSO_WM_UNIT_LAYERLEVEL" val="1"/>
  <p:tag name="KSO_WM_TAG_VERSION" val="3.0"/>
  <p:tag name="KSO_WM_BEAUTIFY_FLAG" val="#wm#"/>
</p:tagLst>
</file>

<file path=ppt/tags/tag299.xml><?xml version="1.0" encoding="utf-8"?>
<p:tagLst xmlns:p="http://schemas.openxmlformats.org/presentationml/2006/main">
  <p:tag name="KSO_WM_UNIT_ISCONTENTSTITLE" val="0"/>
  <p:tag name="KSO_WM_UNIT_ISNUMDGMTITLE" val="0"/>
  <p:tag name="KSO_WM_UNIT_PRESET_TEXT" val="The title goes here"/>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custom20233405_1*a*1"/>
  <p:tag name="KSO_WM_TEMPLATE_CATEGORY" val="custom"/>
  <p:tag name="KSO_WM_TEMPLATE_INDEX" val="20233405"/>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30.xml><?xml version="1.0" encoding="utf-8"?>
<p:tagLst xmlns:p="http://schemas.openxmlformats.org/presentationml/2006/main">
  <p:tag name="KSO_WM_UNIT_ISCONTENTSTITLE" val="0"/>
  <p:tag name="KSO_WM_UNIT_ISNUMDGMTITLE" val="0"/>
  <p:tag name="KSO_WM_UNIT_PRESET_TEXT" val="输入章节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4*a*1"/>
  <p:tag name="KSO_WM_UNIT_LAYERLEVEL" val="1"/>
  <p:tag name="KSO_WM_TAG_VERSION" val="3.0"/>
  <p:tag name="KSO_WM_BEAUTIFY_FLAG" val="#wm#"/>
</p:tagLst>
</file>

<file path=ppt/tags/tag300.xml><?xml version="1.0" encoding="utf-8"?>
<p:tagLst xmlns:p="http://schemas.openxmlformats.org/presentationml/2006/main">
  <p:tag name="KSO_WM_SPECIAL_SOURCE" val="bdnull"/>
  <p:tag name="KSO_WM_SLIDE_CONTENT_AREA" val="{&quot;left&quot;:&quot;195.5&quot;,&quot;top&quot;:&quot;83.9&quot;,&quot;width&quot;:&quot;570.55&quot;,&quot;height&quot;:&quot;279.45&quot;}"/>
  <p:tag name="KSO_WM_TEMPLATE_THUMBS_INDEX" val="1、9"/>
  <p:tag name="KSO_WM_SLIDE_ID" val="custom20233405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05"/>
  <p:tag name="KSO_WM_SLIDE_LAYOUT" val="a_b_f"/>
  <p:tag name="KSO_WM_SLIDE_LAYOUT_CNT" val="1_1_1"/>
  <p:tag name="KSO_WM_SLIDE_THEME_ID" val="3321080"/>
  <p:tag name="KSO_WM_SLIDE_THEME_NAME" val="Z_20233405_Purple Technology"/>
</p:tagLst>
</file>

<file path=ppt/tags/tag301.xml><?xml version="1.0" encoding="utf-8"?>
<p:tagLst xmlns:p="http://schemas.openxmlformats.org/presentationml/2006/main">
  <p:tag name="KSO_WM_BEAUTIFY_FLAG" val="#wm#"/>
  <p:tag name="KSO_WM_TEMPLATE_CATEGORY" val="custom"/>
  <p:tag name="KSO_WM_TEMPLATE_INDEX" val="20233405"/>
</p:tagLst>
</file>

<file path=ppt/tags/tag302.xml><?xml version="1.0" encoding="utf-8"?>
<p:tagLst xmlns:p="http://schemas.openxmlformats.org/presentationml/2006/main">
  <p:tag name="KSO_WM_BEAUTIFY_FLAG" val="#wm#"/>
  <p:tag name="KSO_WM_TEMPLATE_CATEGORY" val="custom"/>
  <p:tag name="KSO_WM_TEMPLATE_INDEX" val="20233405"/>
</p:tagLst>
</file>

<file path=ppt/tags/tag303.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q1-1"/>
  <p:tag name="KSO_WM_UNIT_ID" val="diagram20238180_1*q_h_a*1_1_1"/>
  <p:tag name="KSO_WM_TEMPLATE_CATEGORY" val="diagram"/>
  <p:tag name="KSO_WM_TEMPLATE_INDEX" val="20238180"/>
  <p:tag name="KSO_WM_UNIT_LAYERLEVEL" val="1_1_1"/>
  <p:tag name="KSO_WM_TAG_VERSION" val="3.0"/>
  <p:tag name="KSO_WM_UNIT_PRESET_TEXT" val="Title"/>
  <p:tag name="KSO_WM_UNIT_TEXT_FILL_FORE_SCHEMECOLOR_INDEX" val="1"/>
  <p:tag name="KSO_WM_UNIT_TEXT_FILL_TYPE" val="1"/>
  <p:tag name="KSO_WM_DIAGRAM_USE_COLOR_VALUE" val="{&quot;color_scheme&quot;:1,&quot;color_type&quot;:1,&quot;theme_color_indexes&quot;:[]}"/>
</p:tagLst>
</file>

<file path=ppt/tags/tag304.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72"/>
  <p:tag name="KSO_WM_UNIT_HIGHLIGHT" val="0"/>
  <p:tag name="KSO_WM_UNIT_COMPATIBLE" val="0"/>
  <p:tag name="KSO_WM_UNIT_DIAGRAM_ISNUMVISUAL" val="0"/>
  <p:tag name="KSO_WM_UNIT_DIAGRAM_ISREFERUNIT" val="0"/>
  <p:tag name="KSO_WM_DIAGRAM_GROUP_CODE" val="q1-1"/>
  <p:tag name="KSO_WM_UNIT_ID" val="diagram20238180_1*q_h_f*1_1_1"/>
  <p:tag name="KSO_WM_TEMPLATE_CATEGORY" val="diagram"/>
  <p:tag name="KSO_WM_TEMPLATE_INDEX" val="20238180"/>
  <p:tag name="KSO_WM_UNIT_LAYERLEVEL" val="1_1_1"/>
  <p:tag name="KSO_WM_TAG_VERSION" val="3.0"/>
  <p:tag name="KSO_WM_UNIT_PRESET_TEXT" val="Presentations are communication tools"/>
  <p:tag name="KSO_WM_UNIT_TEXT_FILL_FORE_SCHEMECOLOR_INDEX" val="1"/>
  <p:tag name="KSO_WM_UNIT_TEXT_FILL_TYPE" val="1"/>
  <p:tag name="KSO_WM_DIAGRAM_USE_COLOR_VALUE" val="{&quot;color_scheme&quot;:1,&quot;color_type&quot;:1,&quot;theme_color_indexes&quot;:[]}"/>
</p:tagLst>
</file>

<file path=ppt/tags/tag305.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1_3"/>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06.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1_4"/>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07.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1_1"/>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08.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q1-1"/>
  <p:tag name="KSO_WM_UNIT_ID" val="diagram20238180_1*q_h_a*1_2_1"/>
  <p:tag name="KSO_WM_TEMPLATE_CATEGORY" val="diagram"/>
  <p:tag name="KSO_WM_TEMPLATE_INDEX" val="20238180"/>
  <p:tag name="KSO_WM_UNIT_LAYERLEVEL" val="1_1_1"/>
  <p:tag name="KSO_WM_TAG_VERSION" val="3.0"/>
  <p:tag name="KSO_WM_UNIT_PRESET_TEXT" val="Title"/>
  <p:tag name="KSO_WM_UNIT_TEXT_FILL_FORE_SCHEMECOLOR_INDEX" val="1"/>
  <p:tag name="KSO_WM_UNIT_TEXT_FILL_TYPE" val="1"/>
  <p:tag name="KSO_WM_DIAGRAM_USE_COLOR_VALUE" val="{&quot;color_scheme&quot;:1,&quot;color_type&quot;:1,&quot;theme_color_indexes&quot;:[]}"/>
</p:tagLst>
</file>

<file path=ppt/tags/tag309.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72"/>
  <p:tag name="KSO_WM_UNIT_HIGHLIGHT" val="0"/>
  <p:tag name="KSO_WM_UNIT_COMPATIBLE" val="0"/>
  <p:tag name="KSO_WM_UNIT_DIAGRAM_ISNUMVISUAL" val="0"/>
  <p:tag name="KSO_WM_UNIT_DIAGRAM_ISREFERUNIT" val="0"/>
  <p:tag name="KSO_WM_DIAGRAM_GROUP_CODE" val="q1-1"/>
  <p:tag name="KSO_WM_UNIT_ID" val="diagram20238180_1*q_h_f*1_2_1"/>
  <p:tag name="KSO_WM_TEMPLATE_CATEGORY" val="diagram"/>
  <p:tag name="KSO_WM_TEMPLATE_INDEX" val="20238180"/>
  <p:tag name="KSO_WM_UNIT_LAYERLEVEL" val="1_1_1"/>
  <p:tag name="KSO_WM_TAG_VERSION" val="3.0"/>
  <p:tag name="KSO_WM_UNIT_PRESET_TEXT" val="Presentations are communication tools"/>
  <p:tag name="KSO_WM_UNIT_TEXT_FILL_FORE_SCHEMECOLOR_INDEX" val="1"/>
  <p:tag name="KSO_WM_UNIT_TEXT_FILL_TYPE" val="1"/>
  <p:tag name="KSO_WM_DIAGRAM_USE_COLOR_VALUE" val="{&quot;color_scheme&quot;:1,&quot;color_type&quot;:1,&quot;theme_color_indexes&quot;:[]}"/>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10.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2_1"/>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11.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2_2"/>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12.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2_3"/>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13.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4000000059604645,&quot;colorType&quot;:1,&quot;foreColorIndex&quot;:5,&quot;pos&quot;:0,&quot;transparency&quot;:0},{&quot;brightness&quot;:0,&quot;colorType&quot;:1,&quot;foreColorIndex&quot;:5,&quot;pos&quot;:0.7099999785423279,&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3_2"/>
  <p:tag name="KSO_WM_TEMPLATE_CATEGORY" val="diagram"/>
  <p:tag name="KSO_WM_TEMPLATE_INDEX" val="20238180"/>
  <p:tag name="KSO_WM_UNIT_LAYERLEVEL" val="1_1_1"/>
  <p:tag name="KSO_WM_TAG_VERSION" val="3.0"/>
  <p:tag name="KSO_WM_UNIT_FILL_TYPE" val="3"/>
  <p:tag name="KSO_WM_DIAGRAM_USE_COLOR_VALUE" val="{&quot;color_scheme&quot;:1,&quot;color_type&quot;:1,&quot;theme_color_indexes&quot;:[]}"/>
</p:tagLst>
</file>

<file path=ppt/tags/tag314.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4000000059604645,&quot;colorType&quot;:1,&quot;foreColorIndex&quot;:5,&quot;pos&quot;:0,&quot;transparency&quot;:0},{&quot;brightness&quot;:0,&quot;colorType&quot;:1,&quot;foreColorIndex&quot;:5,&quot;pos&quot;:0.7099999785423279,&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2_4"/>
  <p:tag name="KSO_WM_TEMPLATE_CATEGORY" val="diagram"/>
  <p:tag name="KSO_WM_TEMPLATE_INDEX" val="20238180"/>
  <p:tag name="KSO_WM_UNIT_LAYERLEVEL" val="1_1_1"/>
  <p:tag name="KSO_WM_TAG_VERSION" val="3.0"/>
  <p:tag name="KSO_WM_UNIT_FILL_TYPE" val="3"/>
  <p:tag name="KSO_WM_DIAGRAM_USE_COLOR_VALUE" val="{&quot;color_scheme&quot;:1,&quot;color_type&quot;:1,&quot;theme_color_indexes&quot;:[]}"/>
</p:tagLst>
</file>

<file path=ppt/tags/tag315.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4000000059604645,&quot;colorType&quot;:1,&quot;foreColorIndex&quot;:5,&quot;pos&quot;:0,&quot;transparency&quot;:0},{&quot;brightness&quot;:0,&quot;colorType&quot;:1,&quot;foreColorIndex&quot;:5,&quot;pos&quot;:0.7099999785423279,&quot;transparency&quot;:0}],&quot;type&quot;:3},&quot;glow&quot;:{&quot;colorType&quot;:0},&quot;line&quot;:{&quot;type&quot;:0},&quot;shadow&quot;:{&quot;brightness&quot;:0,&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1_2"/>
  <p:tag name="KSO_WM_TEMPLATE_CATEGORY" val="diagram"/>
  <p:tag name="KSO_WM_TEMPLATE_INDEX" val="20238180"/>
  <p:tag name="KSO_WM_UNIT_LAYERLEVEL" val="1_1_1"/>
  <p:tag name="KSO_WM_TAG_VERSION" val="3.0"/>
  <p:tag name="KSO_WM_UNIT_FILL_TYPE" val="3"/>
  <p:tag name="KSO_WM_DIAGRAM_USE_COLOR_VALUE" val="{&quot;color_scheme&quot;:1,&quot;color_type&quot;:1,&quot;theme_color_indexes&quot;:[]}"/>
</p:tagLst>
</file>

<file path=ppt/tags/tag316.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DIAGRAM_GROUP_CODE" val="q1-1"/>
  <p:tag name="KSO_WM_UNIT_ID" val="diagram20238180_1*q_h_a*1_3_1"/>
  <p:tag name="KSO_WM_TEMPLATE_CATEGORY" val="diagram"/>
  <p:tag name="KSO_WM_TEMPLATE_INDEX" val="20238180"/>
  <p:tag name="KSO_WM_UNIT_LAYERLEVEL" val="1_1_1"/>
  <p:tag name="KSO_WM_TAG_VERSION" val="3.0"/>
  <p:tag name="KSO_WM_UNIT_PRESET_TEXT" val="Title"/>
  <p:tag name="KSO_WM_UNIT_TEXT_FILL_FORE_SCHEMECOLOR_INDEX" val="1"/>
  <p:tag name="KSO_WM_UNIT_TEXT_FILL_TYPE" val="1"/>
  <p:tag name="KSO_WM_DIAGRAM_USE_COLOR_VALUE" val="{&quot;color_scheme&quot;:1,&quot;color_type&quot;:1,&quot;theme_color_indexes&quot;:[]}"/>
</p:tagLst>
</file>

<file path=ppt/tags/tag317.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72"/>
  <p:tag name="KSO_WM_UNIT_HIGHLIGHT" val="0"/>
  <p:tag name="KSO_WM_UNIT_COMPATIBLE" val="0"/>
  <p:tag name="KSO_WM_UNIT_DIAGRAM_ISNUMVISUAL" val="0"/>
  <p:tag name="KSO_WM_UNIT_DIAGRAM_ISREFERUNIT" val="0"/>
  <p:tag name="KSO_WM_DIAGRAM_GROUP_CODE" val="q1-1"/>
  <p:tag name="KSO_WM_UNIT_ID" val="diagram20238180_1*q_h_f*1_3_1"/>
  <p:tag name="KSO_WM_TEMPLATE_CATEGORY" val="diagram"/>
  <p:tag name="KSO_WM_TEMPLATE_INDEX" val="20238180"/>
  <p:tag name="KSO_WM_UNIT_LAYERLEVEL" val="1_1_1"/>
  <p:tag name="KSO_WM_TAG_VERSION" val="3.0"/>
  <p:tag name="KSO_WM_UNIT_PRESET_TEXT" val="Presentations are communication tools"/>
  <p:tag name="KSO_WM_UNIT_TEXT_FILL_FORE_SCHEMECOLOR_INDEX" val="1"/>
  <p:tag name="KSO_WM_UNIT_TEXT_FILL_TYPE" val="1"/>
  <p:tag name="KSO_WM_DIAGRAM_USE_COLOR_VALUE" val="{&quot;color_scheme&quot;:1,&quot;color_type&quot;:1,&quot;theme_color_indexes&quot;:[]}"/>
</p:tagLst>
</file>

<file path=ppt/tags/tag318.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3_3"/>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19.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3_4"/>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20.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ID" val="diagram20238180_1*q_h_i*1_3_1"/>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21.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68*68"/>
  <p:tag name="KSO_WM_UNIT_HIGHLIGHT" val="0"/>
  <p:tag name="KSO_WM_UNIT_COMPATIBLE" val="0"/>
  <p:tag name="KSO_WM_UNIT_DIAGRAM_ISNUMVISUAL" val="0"/>
  <p:tag name="KSO_WM_UNIT_DIAGRAM_ISREFERUNIT" val="0"/>
  <p:tag name="KSO_WM_DIAGRAM_GROUP_CODE" val="q1-1"/>
  <p:tag name="KSO_WM_UNIT_ID" val="diagram20238180_1*q_h_x*1_1_1"/>
  <p:tag name="KSO_WM_TEMPLATE_CATEGORY" val="diagram"/>
  <p:tag name="KSO_WM_TEMPLATE_INDEX" val="20238180"/>
  <p:tag name="KSO_WM_UNIT_LAYERLEVEL" val="1_1_1"/>
  <p:tag name="KSO_WM_TAG_VERSION" val="3.0"/>
  <p:tag name="KSO_WM_DIAGRAM_USE_COLOR_VALUE" val="{&quot;color_scheme&quot;:1,&quot;color_type&quot;:1,&quot;theme_color_indexes&quot;:[]}"/>
</p:tagLst>
</file>

<file path=ppt/tags/tag322.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68*63"/>
  <p:tag name="KSO_WM_UNIT_HIGHLIGHT" val="0"/>
  <p:tag name="KSO_WM_UNIT_COMPATIBLE" val="0"/>
  <p:tag name="KSO_WM_UNIT_DIAGRAM_ISNUMVISUAL" val="0"/>
  <p:tag name="KSO_WM_UNIT_DIAGRAM_ISREFERUNIT" val="0"/>
  <p:tag name="KSO_WM_DIAGRAM_GROUP_CODE" val="q1-1"/>
  <p:tag name="KSO_WM_UNIT_ID" val="diagram20238180_1*q_h_x*1_3_1"/>
  <p:tag name="KSO_WM_TEMPLATE_CATEGORY" val="diagram"/>
  <p:tag name="KSO_WM_TEMPLATE_INDEX" val="20238180"/>
  <p:tag name="KSO_WM_UNIT_LAYERLEVEL" val="1_1_1"/>
  <p:tag name="KSO_WM_TAG_VERSION" val="3.0"/>
  <p:tag name="KSO_WM_DIAGRAM_USE_COLOR_VALUE" val="{&quot;color_scheme&quot;:1,&quot;color_type&quot;:1,&quot;theme_color_indexes&quot;:[]}"/>
</p:tagLst>
</file>

<file path=ppt/tags/tag323.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gradient&quot;:[{&quot;brightness&quot;:0,&quot;colorType&quot;:2,&quot;pos&quot;:0,&quot;rgb&quot;:&quot;#ffffff&quot;,&quot;transparency&quot;:0},{&quot;brightness&quot;:0,&quot;colorType&quot;:2,&quot;pos&quot;:0.9999899864196777,&quot;rgb&quot;:&quot;#ffffff&quot;,&quot;transparency&quot;:0.4000000059604645}],&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VALUE" val="68*68"/>
  <p:tag name="KSO_WM_UNIT_HIGHLIGHT" val="0"/>
  <p:tag name="KSO_WM_UNIT_COMPATIBLE" val="0"/>
  <p:tag name="KSO_WM_UNIT_DIAGRAM_ISNUMVISUAL" val="0"/>
  <p:tag name="KSO_WM_UNIT_DIAGRAM_ISREFERUNIT" val="0"/>
  <p:tag name="KSO_WM_DIAGRAM_GROUP_CODE" val="q1-1"/>
  <p:tag name="KSO_WM_UNIT_ID" val="diagram20238180_1*q_h_x*1_2_1"/>
  <p:tag name="KSO_WM_TEMPLATE_CATEGORY" val="diagram"/>
  <p:tag name="KSO_WM_TEMPLATE_INDEX" val="20238180"/>
  <p:tag name="KSO_WM_UNIT_LAYERLEVEL" val="1_1_1"/>
  <p:tag name="KSO_WM_TAG_VERSION" val="3.0"/>
  <p:tag name="KSO_WM_DIAGRAM_USE_COLOR_VALUE" val="{&quot;color_scheme&quot;:1,&quot;color_type&quot;:1,&quot;theme_color_indexes&quot;:[]}"/>
</p:tagLst>
</file>

<file path=ppt/tags/tag324.xml><?xml version="1.0" encoding="utf-8"?>
<p:tagLst xmlns:p="http://schemas.openxmlformats.org/presentationml/2006/main">
  <p:tag name="KSO_WM_BEAUTIFY_FLAG" val="#wm#"/>
  <p:tag name="KSO_WM_TEMPLATE_CATEGORY" val="custom"/>
  <p:tag name="KSO_WM_TEMPLATE_INDEX" val="20233405"/>
  <p:tag name="resource_record_key" val="{&quot;65&quot;:[20233405],&quot;70&quot;:[3321998]}"/>
</p:tagLst>
</file>

<file path=ppt/tags/tag325.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238180_1*q_h_i*1_1_3"/>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26.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4"/>
  <p:tag name="KSO_WM_UNIT_ID" val="diagram20238180_1*q_h_i*1_1_4"/>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27.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238180_1*q_h_i*1_1_1"/>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28.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238180_1*q_h_i*1_1_3"/>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29.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4"/>
  <p:tag name="KSO_WM_UNIT_ID" val="diagram20238180_1*q_h_i*1_1_4"/>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30.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238180_1*q_h_i*1_1_1"/>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31.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3"/>
  <p:tag name="KSO_WM_UNIT_ID" val="diagram20238180_1*q_h_i*1_1_3"/>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32.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4"/>
  <p:tag name="KSO_WM_UNIT_ID" val="diagram20238180_1*q_h_i*1_1_4"/>
  <p:tag name="KSO_WM_TEMPLATE_CATEGORY" val="diagram"/>
  <p:tag name="KSO_WM_TEMPLATE_INDEX" val="20238180"/>
  <p:tag name="KSO_WM_UNIT_LAYERLEVEL" val="1_1_1"/>
  <p:tag name="KSO_WM_TAG_VERSION" val="3.0"/>
  <p:tag name="KSO_WM_UNIT_FILL_TYPE" val="1"/>
  <p:tag name="KSO_WM_UNIT_FILL_FORE_SCHEMECOLOR_INDEX" val="5"/>
  <p:tag name="KSO_WM_UNIT_FILL_FORE_SCHEMECOLOR_INDEX_BRIGHTNESS" val="0"/>
  <p:tag name="KSO_WM_DIAGRAM_USE_COLOR_VALUE" val="{&quot;color_scheme&quot;:1,&quot;color_type&quot;:1,&quot;theme_color_indexes&quot;:[]}"/>
</p:tagLst>
</file>

<file path=ppt/tags/tag333.xml><?xml version="1.0" encoding="utf-8"?>
<p:tagLst xmlns:p="http://schemas.openxmlformats.org/presentationml/2006/main">
  <p:tag name="KSO_WM_DIAGRAM_MAX_ITEMCNT" val="6"/>
  <p:tag name="KSO_WM_DIAGRAM_MIN_ITEMCNT" val="3"/>
  <p:tag name="KSO_WM_DIAGRAM_VIRTUALLY_FRAME" val="{&quot;height&quot;:347.8120361328125,&quot;left&quot;:22.45,&quot;top&quot;:38.08979187605119,&quot;width&quot;:457.7500332665633}"/>
  <p:tag name="KSO_WM_DIAGRAM_COLOR_MATCH_VALUE" val="{&quot;shape&quot;:{&quot;fill&quot;:{&quot;type&quot;:0},&quot;glow&quot;:{&quot;colorType&quot;:0},&quot;line&quot;:{&quot;solidLine&quot;:{&quot;brightness&quot;:0,&quot;colorType&quot;:1,&quot;foreColorIndex&quot;:5,&quot;transparency&quot;:0.20000000298023224},&quot;type&quot;:1},&quot;shadow&quot;:{&quot;colorType&quot;:0},&quot;threeD&quot;:{&quot;curvedSurface&quot;:{&quot;brightness&quot;:0,&quot;colorType&quot;:2,&quot;rgb&quot;:&quot;#000000&quot;},&quot;depth&quot;:{&quot;colorType&quot;:0}}},&quot;text&quot;:{&quot;fill&quot;:{},&quot;glow&quot;:{},&quot;line&quot;:{},&quot;shadow&quot;:{},&quot;threeD&quot;:{}}}"/>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q1-1"/>
  <p:tag name="KSO_WM_UNIT_TYPE" val="q_h_i"/>
  <p:tag name="KSO_WM_UNIT_INDEX" val="1_1_1"/>
  <p:tag name="KSO_WM_UNIT_ID" val="diagram20238180_1*q_h_i*1_1_1"/>
  <p:tag name="KSO_WM_TEMPLATE_CATEGORY" val="diagram"/>
  <p:tag name="KSO_WM_TEMPLATE_INDEX" val="20238180"/>
  <p:tag name="KSO_WM_UNIT_LAYERLEVEL" val="1_1_1"/>
  <p:tag name="KSO_WM_TAG_VERSION" val="3.0"/>
  <p:tag name="KSO_WM_UNIT_LINE_FORE_SCHEMECOLOR_INDEX" val="5"/>
  <p:tag name="KSO_WM_DIAGRAM_USE_COLOR_VALUE" val="{&quot;color_scheme&quot;:1,&quot;color_type&quot;:1,&quot;theme_color_indexes&quot;:[]}"/>
</p:tagLst>
</file>

<file path=ppt/tags/tag334.xml><?xml version="1.0" encoding="utf-8"?>
<p:tagLst xmlns:p="http://schemas.openxmlformats.org/presentationml/2006/main">
  <p:tag name="KSO_WM_BEAUTIFY_FLAG" val="#wm#"/>
  <p:tag name="KSO_WM_TEMPLATE_CATEGORY" val="custom"/>
  <p:tag name="KSO_WM_TEMPLATE_INDEX" val="20233405"/>
</p:tagLst>
</file>

<file path=ppt/tags/tag335.xml><?xml version="1.0" encoding="utf-8"?>
<p:tagLst xmlns:p="http://schemas.openxmlformats.org/presentationml/2006/main">
  <p:tag name="KSO_WM_BEAUTIFY_FLAG" val="#wm#"/>
  <p:tag name="KSO_WM_TEMPLATE_CATEGORY" val="custom"/>
  <p:tag name="KSO_WM_TEMPLATE_INDEX" val="20233405"/>
</p:tagLst>
</file>

<file path=ppt/tags/tag336.xml><?xml version="1.0" encoding="utf-8"?>
<p:tagLst xmlns:p="http://schemas.openxmlformats.org/presentationml/2006/main">
  <p:tag name="KSO_WM_BEAUTIFY_FLAG" val="#wm#"/>
  <p:tag name="KSO_WM_TEMPLATE_CATEGORY" val="custom"/>
  <p:tag name="KSO_WM_TEMPLATE_INDEX" val="20233405"/>
</p:tagLst>
</file>

<file path=ppt/tags/tag337.xml><?xml version="1.0" encoding="utf-8"?>
<p:tagLst xmlns:p="http://schemas.openxmlformats.org/presentationml/2006/main">
  <p:tag name="KSO_WM_BEAUTIFY_FLAG" val="#wm#"/>
  <p:tag name="KSO_WM_TEMPLATE_CATEGORY" val="custom"/>
  <p:tag name="KSO_WM_TEMPLATE_INDEX" val="20233405"/>
</p:tagLst>
</file>

<file path=ppt/tags/tag338.xml><?xml version="1.0" encoding="utf-8"?>
<p:tagLst xmlns:p="http://schemas.openxmlformats.org/presentationml/2006/main">
  <p:tag name="KSO_WM_BEAUTIFY_FLAG" val="#wm#"/>
  <p:tag name="KSO_WM_TEMPLATE_CATEGORY" val="custom"/>
  <p:tag name="KSO_WM_TEMPLATE_INDEX" val="20233405"/>
</p:tagLst>
</file>

<file path=ppt/tags/tag339.xml><?xml version="1.0" encoding="utf-8"?>
<p:tagLst xmlns:p="http://schemas.openxmlformats.org/presentationml/2006/main">
  <p:tag name="KSO_WM_BEAUTIFY_FLAG" val="#wm#"/>
  <p:tag name="KSO_WM_TEMPLATE_CATEGORY" val="custom"/>
  <p:tag name="KSO_WM_TEMPLATE_INDEX" val="20233405"/>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3.0"/>
  <p:tag name="KSO_WM_BEAUTIFY_FLAG" val="#wm#"/>
</p:tagLst>
</file>

<file path=ppt/tags/tag34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custom20233407_1*a*1"/>
  <p:tag name="KSO_WM_TEMPLATE_CATEGORY" val="custom"/>
  <p:tag name="KSO_WM_TEMPLATE_INDEX" val="20233407"/>
  <p:tag name="KSO_WM_UNIT_LAYERLEVEL" val="1"/>
  <p:tag name="KSO_WM_TAG_VERSION" val="3.0"/>
  <p:tag name="KSO_WM_BEAUTIFY_FLAG" val="#wm#"/>
  <p:tag name="KSO_WM_UNIT_PRESET_TEXT" val="Your title here"/>
</p:tagLst>
</file>

<file path=ppt/tags/tag341.xml><?xml version="1.0" encoding="utf-8"?>
<p:tagLst xmlns:p="http://schemas.openxmlformats.org/presentationml/2006/main">
  <p:tag name="KSO_WM_TEMPLATE_THUMBS_INDEX" val="1、11"/>
  <p:tag name="KSO_WM_SLIDE_CONTENT_AREA" val="{&quot;left&quot;:&quot;20.3&quot;,&quot;top&quot;:&quot;125&quot;,&quot;width&quot;:&quot;531.55&quot;,&quot;height&quot;:&quot;289.2&quot;}"/>
  <p:tag name="KSO_WM_SPECIAL_SOURCE" val="bdnull"/>
  <p:tag name="KSO_WM_SLIDE_ID" val="custom20233407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07"/>
  <p:tag name="KSO_WM_SLIDE_LAYOUT" val="a_b_f"/>
  <p:tag name="KSO_WM_SLIDE_LAYOUT_CNT" val="1_1_1"/>
</p:tagLst>
</file>

<file path=ppt/tags/tag342.xml><?xml version="1.0" encoding="utf-8"?>
<p:tagLst xmlns:p="http://schemas.openxmlformats.org/presentationml/2006/main">
  <p:tag name="KSO_WM_BEAUTIFY_FLAG" val="#wm#"/>
  <p:tag name="KSO_WM_TEMPLATE_CATEGORY" val="custom"/>
  <p:tag name="KSO_WM_TEMPLATE_INDEX" val="20233405"/>
</p:tagLst>
</file>

<file path=ppt/tags/tag34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custom20233424_7*a*1"/>
  <p:tag name="KSO_WM_TEMPLATE_CATEGORY" val="custom"/>
  <p:tag name="KSO_WM_TEMPLATE_INDEX" val="20233424"/>
  <p:tag name="KSO_WM_UNIT_LAYERLEVEL" val="1"/>
  <p:tag name="KSO_WM_TAG_VERSION" val="1.0"/>
  <p:tag name="KSO_WM_BEAUTIFY_FLAG" val="#wm#"/>
  <p:tag name="KSO_WM_UNIT_PRESET_TEXT" val="Your title here"/>
</p:tagLst>
</file>

<file path=ppt/tags/tag344.xml><?xml version="1.0" encoding="utf-8"?>
<p:tagLst xmlns:p="http://schemas.openxmlformats.org/presentationml/2006/main">
  <p:tag name="KSO_WM_TEMPLATE_THUMBS_INDEX" val="1、4、7、12、13、14、15、16、17、18、20、24、25、28、33、36、40、43、44"/>
  <p:tag name="KSO_WM_SLIDE_CONTENT_AREA" val="{&quot;left&quot;:&quot;415.85&quot;,&quot;top&quot;:&quot;48.35&quot;,&quot;width&quot;:&quot;529.95&quot;,&quot;height&quot;:&quot;431.55&quot;}"/>
  <p:tag name="KSO_WM_SPECIAL_SOURCE" val="bdnull"/>
  <p:tag name="KSO_WM_SLIDE_ID" val="custom20233424_7"/>
  <p:tag name="KSO_WM_TEMPLATE_SUBCATEGORY" val="29"/>
  <p:tag name="KSO_WM_TEMPLATE_MASTER_TYPE" val="0"/>
  <p:tag name="KSO_WM_TEMPLATE_COLOR_TYPE" val="1"/>
  <p:tag name="KSO_WM_SLIDE_TYPE" val="sectionTitle"/>
  <p:tag name="KSO_WM_SLIDE_SUBTYPE" val="pureTxt"/>
  <p:tag name="KSO_WM_SLIDE_ITEM_CNT" val="0"/>
  <p:tag name="KSO_WM_SLIDE_INDEX" val="7"/>
  <p:tag name="KSO_WM_TAG_VERSION" val="1.0"/>
  <p:tag name="KSO_WM_BEAUTIFY_FLAG" val="#wm#"/>
  <p:tag name="KSO_WM_TEMPLATE_CATEGORY" val="custom"/>
  <p:tag name="KSO_WM_TEMPLATE_INDEX" val="20233424"/>
  <p:tag name="KSO_WM_SLIDE_LAYOUT" val="a_e"/>
  <p:tag name="KSO_WM_SLIDE_LAYOUT_CNT" val="1_1"/>
</p:tagLst>
</file>

<file path=ppt/tags/tag345.xml><?xml version="1.0" encoding="utf-8"?>
<p:tagLst xmlns:p="http://schemas.openxmlformats.org/presentationml/2006/main">
  <p:tag name="KSO_WM_BEAUTIFY_FLAG" val="#wm#"/>
  <p:tag name="KSO_WM_TEMPLATE_CATEGORY" val="custom"/>
  <p:tag name="KSO_WM_TEMPLATE_INDEX" val="20233405"/>
</p:tagLst>
</file>

<file path=ppt/tags/tag346.xml><?xml version="1.0" encoding="utf-8"?>
<p:tagLst xmlns:p="http://schemas.openxmlformats.org/presentationml/2006/main">
  <p:tag name="resource_record_key" val="{&quot;65&quot;:[20233405],&quot;70&quot;:[3321998]}"/>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4*i*4"/>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4*i*5"/>
  <p:tag name="KSO_WM_UNIT_LAYERLEVEL" val="1"/>
  <p:tag name="KSO_WM_TAG_VERSION" val="3.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4*i*6"/>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4*i*7"/>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4*i*8"/>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i*4"/>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_4*i*9"/>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_4*i*10"/>
  <p:tag name="KSO_WM_UNIT_LAYERLEVEL" val="1"/>
  <p:tag name="KSO_WM_TAG_VERSION" val="3.0"/>
  <p:tag name="KSO_WM_BEAUTIFY_FLAG" val="#wm#"/>
</p:tagLst>
</file>

<file path=ppt/tags/tag42.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43.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44.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5*a*1"/>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8.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49.xml><?xml version="1.0" encoding="utf-8"?>
<p:tagLst xmlns:p="http://schemas.openxmlformats.org/presentationml/2006/main">
  <p:tag name="KSO_WM_UNIT_TEXT_FILL_FORE_SCHEMECOLOR_INDEX_BRIGHTNESS" val="0.15"/>
  <p:tag name="KSO_WM_UNIT_TEXT_FILL_FORE_SCHEMECOLOR_INDEX" val="13"/>
  <p:tag name="KSO_WM_UNIT_TEXT_FILL_TYPE" val="1"/>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i*5"/>
  <p:tag name="KSO_WM_UNIT_LAYERLEVEL" val="1"/>
  <p:tag name="KSO_WM_TAG_VERSION" val="3.0"/>
  <p:tag name="KSO_WM_BEAUTIFY_FLAG" val="#wm#"/>
</p:tagLst>
</file>

<file path=ppt/tags/tag50.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51.xml><?xml version="1.0" encoding="utf-8"?>
<p:tagLst xmlns:p="http://schemas.openxmlformats.org/presentationml/2006/main">
  <p:tag name="KSO_WM_UNIT_TEXT_FILL_FORE_SCHEMECOLOR_INDEX_BRIGHTNESS" val="0.15"/>
  <p:tag name="KSO_WM_UNIT_TEXT_FILL_FORE_SCHEMECOLOR_INDEX" val="13"/>
  <p:tag name="KSO_WM_UNIT_TEXT_FILL_TYPE" val="1"/>
  <p:tag name="KSO_WM_UNIT_ISCONTENTSTITLE" val="0"/>
  <p:tag name="KSO_WM_UNIT_ISNUMDGMTITLE" val="0"/>
  <p:tag name="KSO_WM_UNIT_PRESET_TEXT" val="添加小标题"/>
  <p:tag name="KSO_WM_UNIT_NOCLEAR" val="0"/>
  <p:tag name="KSO_WM_UNIT_VALUE" val="10"/>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52.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6*a*1"/>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6.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7*a*1"/>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i*6"/>
  <p:tag name="KSO_WM_UNIT_LAYERLEVEL" val="1"/>
  <p:tag name="KSO_WM_TAG_VERSION" val="3.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3.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SUBTYPE" val="a"/>
  <p:tag name="KSO_WM_UNIT_PRESET_TEXT" val="单击此处编辑母版文本样式&#10;第二级&#10;第三级&#10;第四级&#10;第五级"/>
  <p:tag name="KSO_WM_UNIT_NOCLEAR" val="0"/>
  <p:tag name="KSO_WM_UNIT_VALUE" val="60"/>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7.xml><?xml version="1.0" encoding="utf-8"?>
<p:tagLst xmlns:p="http://schemas.openxmlformats.org/presentationml/2006/main">
  <p:tag name="KSO_WM_UNIT_TEXT_FILL_FORE_SCHEMECOLOR_INDEX_BRIGHTNESS" val="0.25"/>
  <p:tag name="KSO_WM_UNIT_TEXT_FILL_FORE_SCHEMECOLOR_INDEX" val="13"/>
  <p:tag name="KSO_WM_UNIT_TEXT_FILL_TYPE" val="1"/>
  <p:tag name="KSO_WM_UNIT_ISCONTENTSTITLE" val="0"/>
  <p:tag name="KSO_WM_UNIT_ISNUMDGMTITLE" val="0"/>
  <p:tag name="KSO_WM_UNIT_PRESET_TEXT" val="单击选择预设副标题"/>
  <p:tag name="KSO_WM_UNIT_NOCLEAR" val="0"/>
  <p:tag name="KSO_WM_UNIT_VALUE" val="17"/>
  <p:tag name="KSO_WM_UNIT_HIGHLIGHT" val="0"/>
  <p:tag name="KSO_WM_UNIT_COMPATIBLE" val="0"/>
  <p:tag name="KSO_WM_UNIT_DIAGRAM_ISNUMVISUAL" val="0"/>
  <p:tag name="KSO_WM_UNIT_DIAGRAM_ISREFERUNIT" val="0"/>
  <p:tag name="KSO_WM_UNIT_CONTENT_GROUP_TYPE" val="titlestyle"/>
  <p:tag name="KSO_WM_UNIT_TYPE" val="b"/>
  <p:tag name="KSO_WM_UNIT_INDEX" val="1"/>
  <p:tag name="KSO_WM_UNIT_ID" val="_10*b*1"/>
  <p:tag name="KSO_WM_UNIT_LAYERLEVEL" val="1"/>
  <p:tag name="KSO_WM_TAG_VERSION" val="3.0"/>
  <p:tag name="KSO_WM_BEAUTIFY_FLAG" val="#wm#"/>
</p:tagLst>
</file>

<file path=ppt/tags/tag68.xml><?xml version="1.0" encoding="utf-8"?>
<p:tagLst xmlns:p="http://schemas.openxmlformats.org/presentationml/2006/main">
  <p:tag name="KSO_WM_UNIT_ISCONTENTSTITLE" val="0"/>
  <p:tag name="KSO_WM_UNIT_ISNUMDGMTITLE" val="0"/>
  <p:tag name="KSO_WM_UNIT_PRESET_TEXT" val="正文页-预设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titlestyle"/>
  <p:tag name="KSO_WM_UNIT_TYPE" val="a"/>
  <p:tag name="KSO_WM_UNIT_INDEX" val="1"/>
  <p:tag name="KSO_WM_UNIT_ID" val="_10*a*1"/>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1*i*7"/>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73.xml><?xml version="1.0" encoding="utf-8"?>
<p:tagLst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9"/>
  <p:tag name="KSO_WM_UNIT_LINE_FORE_SCHEMECOLOR_INDEX_2_POS" val="1"/>
  <p:tag name="KSO_WM_UNIT_LINE_FORE_SCHEMECOLOR_INDEX_2_TRANS" val="0"/>
  <p:tag name="KSO_WM_UNIT_LINE_GRADIENT_TYPE" val="0"/>
  <p:tag name="KSO_WM_UNIT_LINE_GRADIENT_ANGLE" val="0"/>
  <p:tag name="KSO_WM_UNIT_LINE_GRADIENT_DIRECTION" val="3"/>
  <p:tag name="KSO_WM_UNIT_LINE_FILL_TYPE" val="5"/>
  <p:tag name="KSO_WM_UNIT_HIGHLIGHT" val="0"/>
  <p:tag name="KSO_WM_UNIT_COMPATIBLE" val="0"/>
  <p:tag name="KSO_WM_UNIT_DIAGRAM_ISNUMVISUAL" val="0"/>
  <p:tag name="KSO_WM_UNIT_DIAGRAM_ISREFERUNIT" val="0"/>
  <p:tag name="KSO_WM_UNIT_CONTENT_GROUP_TYPE" val="contentchip"/>
  <p:tag name="KSO_WM_UNIT_TYPE" val="i"/>
  <p:tag name="KSO_WM_UNIT_INDEX" val="5"/>
  <p:tag name="KSO_WM_UNIT_ID" val="_11*i*5"/>
  <p:tag name="KSO_WM_UNIT_LAYERLEVEL" val="1"/>
  <p:tag name="KSO_WM_TAG_VERSION" val="3.0"/>
  <p:tag name="KSO_WM_BEAUTIFY_FLAG" val="#wm#"/>
</p:tagLst>
</file>

<file path=ppt/tags/tag74.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SUBTYPE" val="b"/>
  <p:tag name="KSO_WM_UNIT_PRESET_TEXT" val="汇报人：稻小壳"/>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1*f*1"/>
  <p:tag name="KSO_WM_UNIT_LAYERLEVEL" val="1"/>
  <p:tag name="KSO_WM_TAG_VERSION" val="3.0"/>
  <p:tag name="KSO_WM_BEAUTIFY_FLAG" val="#wm#"/>
</p:tagLst>
</file>

<file path=ppt/tags/tag75.xml><?xml version="1.0" encoding="utf-8"?>
<p:tagLst xmlns:p="http://schemas.openxmlformats.org/presentationml/2006/main">
  <p:tag name="KSO_WM_UNIT_ISCONTENTSTITLE" val="0"/>
  <p:tag name="KSO_WM_UNIT_ISNUMDGMTITLE" val="0"/>
  <p:tag name="KSO_WM_UNIT_PRESET_TEXT" val="THANK YOU"/>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1*a*1"/>
  <p:tag name="KSO_WM_UNIT_LAYERLEVEL" val="1"/>
  <p:tag name="KSO_WM_TAG_VERSION" val="3.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i*8"/>
  <p:tag name="KSO_WM_UNIT_LAYERLEVEL" val="1"/>
  <p:tag name="KSO_WM_TAG_VERSION" val="3.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11*i*4"/>
  <p:tag name="KSO_WM_UNIT_LAYERLEVEL" val="1"/>
  <p:tag name="KSO_WM_TAG_VERSION" val="3.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11*i*5"/>
  <p:tag name="KSO_WM_UNIT_LAYERLEVEL" val="1"/>
  <p:tag name="KSO_WM_TAG_VERSION" val="3.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_11*i*6"/>
  <p:tag name="KSO_WM_UNIT_LAYERLEVEL" val="1"/>
  <p:tag name="KSO_WM_TAG_VERSION" val="3.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_11*i*7"/>
  <p:tag name="KSO_WM_UNIT_LAYERLEVEL" val="1"/>
  <p:tag name="KSO_WM_TAG_VERSION" val="3.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11*i*8"/>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_11*i*9"/>
  <p:tag name="KSO_WM_UNIT_LAYERLEVEL" val="1"/>
  <p:tag name="KSO_WM_TAG_VERSION" val="3.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_11*i*10"/>
  <p:tag name="KSO_WM_UNIT_LAYERLEVEL" val="1"/>
  <p:tag name="KSO_WM_TAG_VERSION" val="3.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_1*i*9"/>
  <p:tag name="KSO_WM_UNIT_LAYERLEVEL" val="1"/>
  <p:tag name="KSO_WM_TAG_VERSION" val="3.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94.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3405"/>
</p:tagLst>
</file>

<file path=ppt/tags/tag9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3405"/>
</p:tagLst>
</file>

<file path=ppt/tags/tag96.xml><?xml version="1.0" encoding="utf-8"?>
<p:tagLst xmlns:p="http://schemas.openxmlformats.org/presentationml/2006/main">
  <p:tag name="KSO_WM_SPECIAL_SOURCE" val="bdnull"/>
  <p:tag name="KSO_WM_TEMPLATE_THUMBS_INDEX" val="1、9"/>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05"/>
</p:tagLst>
</file>

<file path=ppt/tags/tag97.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Calibri"/>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自定义 15">
      <a:dk1>
        <a:srgbClr val="000000"/>
      </a:dk1>
      <a:lt1>
        <a:srgbClr val="FFFFFF"/>
      </a:lt1>
      <a:dk2>
        <a:srgbClr val="001A54"/>
      </a:dk2>
      <a:lt2>
        <a:srgbClr val="D4E1FE"/>
      </a:lt2>
      <a:accent1>
        <a:srgbClr val="6292FB"/>
      </a:accent1>
      <a:accent2>
        <a:srgbClr val="F43AA9"/>
      </a:accent2>
      <a:accent3>
        <a:srgbClr val="5364E3"/>
      </a:accent3>
      <a:accent4>
        <a:srgbClr val="6243D1"/>
      </a:accent4>
      <a:accent5>
        <a:srgbClr val="9340C3"/>
      </a:accent5>
      <a:accent6>
        <a:srgbClr val="C33DB6"/>
      </a:accent6>
      <a:hlink>
        <a:srgbClr val="0563C1"/>
      </a:hlink>
      <a:folHlink>
        <a:srgbClr val="954F72"/>
      </a:folHlink>
    </a:clrScheme>
    <a:fontScheme name="字体-简约">
      <a:majorFont>
        <a:latin typeface="Manrope ExtraBold"/>
        <a:ea typeface="Manrope ExtraBold"/>
        <a:cs typeface=""/>
      </a:majorFont>
      <a:minorFont>
        <a:latin typeface="Lato"/>
        <a:ea typeface="Lat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Office Theme">
  <a:themeElements>
    <a:clrScheme name="自定义 115">
      <a:dk1>
        <a:srgbClr val="000000"/>
      </a:dk1>
      <a:lt1>
        <a:srgbClr val="FFFFFF"/>
      </a:lt1>
      <a:dk2>
        <a:srgbClr val="03214D"/>
      </a:dk2>
      <a:lt2>
        <a:srgbClr val="F0F5FE"/>
      </a:lt2>
      <a:accent1>
        <a:srgbClr val="277AF7"/>
      </a:accent1>
      <a:accent2>
        <a:srgbClr val="67A0FD"/>
      </a:accent2>
      <a:accent3>
        <a:srgbClr val="FF9933"/>
      </a:accent3>
      <a:accent4>
        <a:srgbClr val="FFC000"/>
      </a:accent4>
      <a:accent5>
        <a:srgbClr val="4472C4"/>
      </a:accent5>
      <a:accent6>
        <a:srgbClr val="70AD47"/>
      </a:accent6>
      <a:hlink>
        <a:srgbClr val="0563C1"/>
      </a:hlink>
      <a:folHlink>
        <a:srgbClr val="954F72"/>
      </a:folHlink>
    </a:clrScheme>
    <a:fontScheme name="Manrope ExtraBold +Lato">
      <a:majorFont>
        <a:latin typeface="Manrope ExtraBold"/>
        <a:ea typeface="Manrope ExtraBold"/>
        <a:cs typeface=""/>
      </a:majorFont>
      <a:minorFont>
        <a:latin typeface="Lato"/>
        <a:ea typeface="Lat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自定义 66">
      <a:dk1>
        <a:sysClr val="windowText" lastClr="000000"/>
      </a:dk1>
      <a:lt1>
        <a:sysClr val="window" lastClr="FFFFFF"/>
      </a:lt1>
      <a:dk2>
        <a:srgbClr val="005FD3"/>
      </a:dk2>
      <a:lt2>
        <a:srgbClr val="F6FAFF"/>
      </a:lt2>
      <a:accent1>
        <a:srgbClr val="4799FF"/>
      </a:accent1>
      <a:accent2>
        <a:srgbClr val="39C0FD"/>
      </a:accent2>
      <a:accent3>
        <a:srgbClr val="53D174"/>
      </a:accent3>
      <a:accent4>
        <a:srgbClr val="9FD739"/>
      </a:accent4>
      <a:accent5>
        <a:srgbClr val="FFD769"/>
      </a:accent5>
      <a:accent6>
        <a:srgbClr val="FE7962"/>
      </a:accent6>
      <a:hlink>
        <a:srgbClr val="0563C1"/>
      </a:hlink>
      <a:folHlink>
        <a:srgbClr val="954D72"/>
      </a:folHlink>
    </a:clrScheme>
    <a:fontScheme name="可爱">
      <a:majorFont>
        <a:latin typeface="Mali SemiBold"/>
        <a:ea typeface="Mali SemiBold"/>
        <a:cs typeface=""/>
      </a:majorFont>
      <a:minorFont>
        <a:latin typeface="Mali"/>
        <a:ea typeface="Mal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7206</Words>
  <Application>WPS Presentation</Application>
  <PresentationFormat>宽屏</PresentationFormat>
  <Paragraphs>153</Paragraphs>
  <Slides>14</Slides>
  <Notes>0</Notes>
  <HiddenSlides>0</HiddenSlides>
  <MMClips>0</MMClips>
  <ScaleCrop>false</ScaleCrop>
  <HeadingPairs>
    <vt:vector size="6" baseType="variant">
      <vt:variant>
        <vt:lpstr>已用的字体</vt:lpstr>
      </vt:variant>
      <vt:variant>
        <vt:i4>22</vt:i4>
      </vt:variant>
      <vt:variant>
        <vt:lpstr>主题</vt:lpstr>
      </vt:variant>
      <vt:variant>
        <vt:i4>4</vt:i4>
      </vt:variant>
      <vt:variant>
        <vt:lpstr>幻灯片标题</vt:lpstr>
      </vt:variant>
      <vt:variant>
        <vt:i4>14</vt:i4>
      </vt:variant>
    </vt:vector>
  </HeadingPairs>
  <TitlesOfParts>
    <vt:vector size="40" baseType="lpstr">
      <vt:lpstr>Arial</vt:lpstr>
      <vt:lpstr>SimSun</vt:lpstr>
      <vt:lpstr>Wingdings</vt:lpstr>
      <vt:lpstr>Calibri Light</vt:lpstr>
      <vt:lpstr>Wingdings</vt:lpstr>
      <vt:lpstr>汉仪粗圆简</vt:lpstr>
      <vt:lpstr>江城圆体 400W</vt:lpstr>
      <vt:lpstr>江城圆体 700W</vt:lpstr>
      <vt:lpstr>Bookman Old Style</vt:lpstr>
      <vt:lpstr>Lato</vt:lpstr>
      <vt:lpstr>Manrope ExtraBold</vt:lpstr>
      <vt:lpstr>Microsoft YaHei</vt:lpstr>
      <vt:lpstr>Arial Unicode MS</vt:lpstr>
      <vt:lpstr>Calibri</vt:lpstr>
      <vt:lpstr>Inter</vt:lpstr>
      <vt:lpstr>Segoe Print</vt:lpstr>
      <vt:lpstr>Inter Bold</vt:lpstr>
      <vt:lpstr>Mali</vt:lpstr>
      <vt:lpstr>Mali SemiBold</vt:lpstr>
      <vt:lpstr>Arial Black</vt:lpstr>
      <vt:lpstr>Agency FB</vt:lpstr>
      <vt:lpstr>Garamond</vt:lpstr>
      <vt:lpstr>Office Theme</vt:lpstr>
      <vt:lpstr>1_Office Theme</vt:lpstr>
      <vt:lpstr>4_Office Theme</vt:lpstr>
      <vt:lpstr>3_Office Theme</vt:lpstr>
      <vt:lpstr>ETL</vt:lpstr>
      <vt:lpstr>Caso – Data Warehouse para loja de Equipamentos Esportivos</vt:lpstr>
      <vt:lpstr>PowerPoint 演示文稿</vt:lpstr>
      <vt:lpstr>ETL</vt:lpstr>
      <vt:lpstr>DATAWAREHOUSE</vt:lpstr>
      <vt:lpstr>Descrição do processo de Extração das diferentes bases de dados provenientes das duas lojas adquiridas;</vt:lpstr>
      <vt:lpstr>Definições</vt:lpstr>
      <vt:lpstr>Descrição do processo de limpeza dos dados extraídos;</vt:lpstr>
      <vt:lpstr>Descrição do processo de Transformação dos dados extraídos</vt:lpstr>
      <vt:lpstr>Descrição do processo de Carregamento dos dados extraídos</vt:lpstr>
      <vt:lpstr>Resumo de Benefícios</vt:lpstr>
      <vt:lpstr>PowerPoint 演示文稿</vt:lpstr>
      <vt:lpstr>“Cada dado conta uma história. Vamos garantir que a nossa seja de sucesso e inovação”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Eustaquio</dc:creator>
  <cp:lastModifiedBy>Julia Sousa</cp:lastModifiedBy>
  <cp:revision>4</cp:revision>
  <dcterms:created xsi:type="dcterms:W3CDTF">2024-11-05T12:46:00Z</dcterms:created>
  <dcterms:modified xsi:type="dcterms:W3CDTF">2024-11-11T17:46:24Z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1046-12.2.0.18607</vt:lpwstr>
  </property>
  <property fmtid="{D5CDD505-2E9C-101B-9397-08002B2CF9AE}" pid="3" name="ICV">
    <vt:lpwstr>762C058C86924BFD8163D1884DB73F56_11</vt:lpwstr>
  </property>
</Properties>
</file>

<file path=docProps/thumbnail.jpeg>
</file>